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1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1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0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_rels/presentation.xml.rels" ContentType="application/vnd.openxmlformats-package.relationshi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28.png" ContentType="image/png"/>
  <Override PartName="/ppt/media/image15.svg" ContentType="image/svg"/>
  <Override PartName="/ppt/media/image19.svg" ContentType="image/svg"/>
  <Override PartName="/ppt/media/image1.png" ContentType="image/png"/>
  <Override PartName="/ppt/media/image10.png" ContentType="image/png"/>
  <Override PartName="/ppt/media/image5.svg" ContentType="image/svg"/>
  <Override PartName="/ppt/media/image12.png" ContentType="image/png"/>
  <Override PartName="/ppt/media/image4.png" ContentType="image/png"/>
  <Override PartName="/ppt/media/image23.svg" ContentType="image/svg"/>
  <Override PartName="/ppt/media/image7.svg" ContentType="image/svg"/>
  <Override PartName="/ppt/media/image9.svg" ContentType="image/svg"/>
  <Override PartName="/ppt/media/image30.png" ContentType="image/png"/>
  <Override PartName="/ppt/media/image3.svg" ContentType="image/svg"/>
  <Override PartName="/ppt/media/image31.svg" ContentType="image/svg"/>
  <Override PartName="/ppt/media/image18.png" ContentType="image/png"/>
  <Override PartName="/ppt/media/image20.png" ContentType="image/png"/>
  <Override PartName="/ppt/media/image29.svg" ContentType="image/svg"/>
  <Override PartName="/ppt/media/image21.svg" ContentType="image/svg"/>
  <Override PartName="/ppt/media/image2.png" ContentType="image/png"/>
  <Override PartName="/ppt/media/image14.png" ContentType="image/png"/>
  <Override PartName="/ppt/media/image25.svg" ContentType="image/svg"/>
  <Override PartName="/ppt/media/image6.png" ContentType="image/png"/>
  <Override PartName="/ppt/media/image16.png" ContentType="image/png"/>
  <Override PartName="/ppt/media/image27.svg" ContentType="image/svg"/>
  <Override PartName="/ppt/media/image8.png" ContentType="image/png"/>
  <Override PartName="/ppt/media/image17.svg" ContentType="image/svg"/>
  <Override PartName="/ppt/media/image22.png" ContentType="image/png"/>
  <Override PartName="/ppt/media/image11.svg" ContentType="image/svg"/>
  <Override PartName="/ppt/media/image24.png" ContentType="image/png"/>
  <Override PartName="/ppt/media/image13.svg" ContentType="image/svg"/>
  <Override PartName="/ppt/media/image26.png" ContentType="image/png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notesSlides/_rels/notesSlide9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4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5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8.xml.rels" ContentType="application/vnd.openxmlformats-package.relationship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72" r:id="rId11"/>
    <p:sldMasterId id="2147483674" r:id="rId12"/>
  </p:sldMasterIdLst>
  <p:notesMasterIdLst>
    <p:notesMasterId r:id="rId13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</p:sldIdLst>
  <p:sldSz cx="21945600" cy="73152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notesMaster" Target="notesMasters/notesMaster1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slide" Target="slides/slide13.xml"/><Relationship Id="rId27" Type="http://schemas.openxmlformats.org/officeDocument/2006/relationships/slide" Target="slides/slide14.xml"/><Relationship Id="rId28" Type="http://schemas.openxmlformats.org/officeDocument/2006/relationships/slide" Target="slides/slide15.xml"/><Relationship Id="rId29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40" strike="noStrike" u="none">
                <a:solidFill>
                  <a:schemeClr val="dk1"/>
                </a:solidFill>
                <a:uFillTx/>
                <a:latin typeface="Calibri"/>
              </a:rPr>
              <a:t>Для перемещения страницы щёлкните мышью</a:t>
            </a:r>
            <a:endParaRPr b="0" lang="en-US" sz="184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Для правки формата примечаний щёлкните мышью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dt" idx="3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ftr" idx="3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sldNum" idx="3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2EDADA58-296E-46C9-B6B3-8BA7869AB83B}" type="slidenum"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1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sldImg"/>
          </p:nvPr>
        </p:nvSpPr>
        <p:spPr>
          <a:xfrm>
            <a:off x="-1200240" y="1143000"/>
            <a:ext cx="9258120" cy="3085920"/>
          </a:xfrm>
          <a:prstGeom prst="rect">
            <a:avLst/>
          </a:prstGeom>
          <a:ln w="0">
            <a:noFill/>
          </a:ln>
        </p:spPr>
      </p:sp>
      <p:sp>
        <p:nvSpPr>
          <p:cNvPr id="36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Инструкция по работе с «Конструктором баннеров»: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Вставка на баннер логотипа образовательного учреждения в формате «</a:t>
            </a: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PNG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»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Изменение наименования рубрики (варианты представлены в методических рекомендациях)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Изменение иконок, иллюстраций (слайды №7-8)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Изменение цветовой гаммы баннера в соответствии с гайдлайном (брендбуком), утвержденным в образовательном учреждении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2" name="PlaceHolder 3"/>
          <p:cNvSpPr>
            <a:spLocks noGrp="1"/>
          </p:cNvSpPr>
          <p:nvPr>
            <p:ph type="sldNum" idx="3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2754D4B-7604-45F2-9A55-35FC7E9D8071}" type="slidenum">
              <a:rPr b="0" lang="ru-RU" sz="1200" strike="noStrike" u="none">
                <a:solidFill>
                  <a:srgbClr val="000000"/>
                </a:solidFill>
                <a:uFillTx/>
                <a:latin typeface="Times New Roman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sldImg"/>
          </p:nvPr>
        </p:nvSpPr>
        <p:spPr>
          <a:xfrm>
            <a:off x="-1200240" y="1143000"/>
            <a:ext cx="9258120" cy="3085920"/>
          </a:xfrm>
          <a:prstGeom prst="rect">
            <a:avLst/>
          </a:prstGeom>
          <a:ln w="0">
            <a:noFill/>
          </a:ln>
        </p:spPr>
      </p:sp>
      <p:sp>
        <p:nvSpPr>
          <p:cNvPr id="3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Инструкция по работе с «Конструктором баннеров»: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Вставка на баннер логотипа образовательного учреждения в формате «</a:t>
            </a: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PNG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»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Изменение наименования рубрики (варианты представлены в методических рекомендациях)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Изменение иконок, иллюстраций (слайды №7-8)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Изменение цветовой гаммы баннера в соответствии с гайдлайном (брендбуком), утвержденным в образовательном учреждении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89" name="PlaceHolder 3"/>
          <p:cNvSpPr>
            <a:spLocks noGrp="1"/>
          </p:cNvSpPr>
          <p:nvPr>
            <p:ph type="sldNum" idx="4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62C6390-20B1-4475-BB4D-062B64A34FA8}" type="slidenum">
              <a:rPr b="0" lang="ru-RU" sz="1200" strike="noStrike" u="none">
                <a:solidFill>
                  <a:srgbClr val="000000"/>
                </a:solidFill>
                <a:uFillTx/>
                <a:latin typeface="Times New Roman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sldImg"/>
          </p:nvPr>
        </p:nvSpPr>
        <p:spPr>
          <a:xfrm>
            <a:off x="-1200240" y="1143000"/>
            <a:ext cx="9258120" cy="3085920"/>
          </a:xfrm>
          <a:prstGeom prst="rect">
            <a:avLst/>
          </a:prstGeom>
          <a:ln w="0">
            <a:noFill/>
          </a:ln>
        </p:spPr>
      </p:sp>
      <p:sp>
        <p:nvSpPr>
          <p:cNvPr id="39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Инструкция по работе с «Конструктором баннеров»: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Вставка на баннер логотипа образовательного учреждения в формате «</a:t>
            </a: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PNG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»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Изменение наименования рубрики (варианты представлены в методических рекомендациях)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Изменение иконок, иллюстраций (слайды №7-8)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Изменение цветовой гаммы баннера в соответствии с гайдлайном (брендбуком), утвержденным в образовательном учреждении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92" name="PlaceHolder 3"/>
          <p:cNvSpPr>
            <a:spLocks noGrp="1"/>
          </p:cNvSpPr>
          <p:nvPr>
            <p:ph type="sldNum" idx="4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273E1E3-8D1F-4BCA-B91E-6F4E70137196}" type="slidenum">
              <a:rPr b="0" lang="ru-RU" sz="1200" strike="noStrike" u="none">
                <a:solidFill>
                  <a:srgbClr val="000000"/>
                </a:solidFill>
                <a:uFillTx/>
                <a:latin typeface="Times New Roman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sldImg"/>
          </p:nvPr>
        </p:nvSpPr>
        <p:spPr>
          <a:xfrm>
            <a:off x="-1200240" y="1143000"/>
            <a:ext cx="9258120" cy="3085920"/>
          </a:xfrm>
          <a:prstGeom prst="rect">
            <a:avLst/>
          </a:prstGeom>
          <a:ln w="0">
            <a:noFill/>
          </a:ln>
        </p:spPr>
      </p:sp>
      <p:sp>
        <p:nvSpPr>
          <p:cNvPr id="39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Инструкция по работе с «Конструктором баннеров»: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Вставка на баннер логотипа образовательного учреждения в формате «</a:t>
            </a: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PNG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»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Изменение наименования рубрики (варианты представлены в методических рекомендациях)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Изменение иконок, иллюстраций (слайды №7-8)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Изменение цветовой гаммы баннера в соответствии с гайдлайном (брендбуком), утвержденным в образовательном учреждении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95" name="PlaceHolder 3"/>
          <p:cNvSpPr>
            <a:spLocks noGrp="1"/>
          </p:cNvSpPr>
          <p:nvPr>
            <p:ph type="sldNum" idx="4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8B4AF2A-8A2A-47FF-BC0E-CD9DC244D16C}" type="slidenum">
              <a:rPr b="0" lang="ru-RU" sz="1200" strike="noStrike" u="none">
                <a:solidFill>
                  <a:srgbClr val="000000"/>
                </a:solidFill>
                <a:uFillTx/>
                <a:latin typeface="Times New Roman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/>
          </p:cNvSpPr>
          <p:nvPr>
            <p:ph type="sldImg"/>
          </p:nvPr>
        </p:nvSpPr>
        <p:spPr>
          <a:xfrm>
            <a:off x="-1200240" y="1143000"/>
            <a:ext cx="9258120" cy="3085920"/>
          </a:xfrm>
          <a:prstGeom prst="rect">
            <a:avLst/>
          </a:prstGeom>
          <a:ln w="0">
            <a:noFill/>
          </a:ln>
        </p:spPr>
      </p:sp>
      <p:sp>
        <p:nvSpPr>
          <p:cNvPr id="39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Инструкция по работе с «Конструктором баннеров»: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Вставка на баннер логотипа образовательного учреждения в формате «</a:t>
            </a: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PNG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»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Изменение наименования рубрики (варианты представлены в методических рекомендациях)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Изменение иконок, иллюстраций (слайды №7-8)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Изменение цветовой гаммы баннера в соответствии с гайдлайном (брендбуком), утвержденным в образовательном учреждении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98" name="PlaceHolder 3"/>
          <p:cNvSpPr>
            <a:spLocks noGrp="1"/>
          </p:cNvSpPr>
          <p:nvPr>
            <p:ph type="sldNum" idx="4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B2E71C9-CAEF-4288-BE1B-2C85D0559A68}" type="slidenum">
              <a:rPr b="0" lang="ru-RU" sz="1200" strike="noStrike" u="none">
                <a:solidFill>
                  <a:srgbClr val="000000"/>
                </a:solidFill>
                <a:uFillTx/>
                <a:latin typeface="Times New Roman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sldImg"/>
          </p:nvPr>
        </p:nvSpPr>
        <p:spPr>
          <a:xfrm>
            <a:off x="-1200240" y="1143000"/>
            <a:ext cx="9258120" cy="3085920"/>
          </a:xfrm>
          <a:prstGeom prst="rect">
            <a:avLst/>
          </a:prstGeom>
          <a:ln w="0">
            <a:noFill/>
          </a:ln>
        </p:spPr>
      </p:sp>
      <p:sp>
        <p:nvSpPr>
          <p:cNvPr id="40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01" name="PlaceHolder 3"/>
          <p:cNvSpPr>
            <a:spLocks noGrp="1"/>
          </p:cNvSpPr>
          <p:nvPr>
            <p:ph type="sldNum" idx="5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7D66AE5-419B-42A2-ACB6-EE9B8F61684B}" type="slidenum">
              <a:rPr b="0" lang="ru-RU" sz="1200" strike="noStrike" u="none">
                <a:solidFill>
                  <a:srgbClr val="000000"/>
                </a:solidFill>
                <a:uFillTx/>
                <a:latin typeface="Times New Roman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sldImg"/>
          </p:nvPr>
        </p:nvSpPr>
        <p:spPr>
          <a:xfrm>
            <a:off x="-1200240" y="1143000"/>
            <a:ext cx="9258120" cy="3085920"/>
          </a:xfrm>
          <a:prstGeom prst="rect">
            <a:avLst/>
          </a:prstGeom>
          <a:ln w="0">
            <a:noFill/>
          </a:ln>
        </p:spPr>
      </p:sp>
      <p:sp>
        <p:nvSpPr>
          <p:cNvPr id="36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Инструкция по работе с «Конструктором баннеров»: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Вставка на баннер логотипа образовательного учреждения в формате «</a:t>
            </a: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PNG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»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Изменение наименования рубрики (варианты представлены в методических рекомендациях)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Изменение иконок, иллюстраций (слайды №14-15)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Изменение цветовой гаммы баннера в соответствии с гайдлайном (брендбуком), утвержденным в образовательном учреждении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5" name="PlaceHolder 3"/>
          <p:cNvSpPr>
            <a:spLocks noGrp="1"/>
          </p:cNvSpPr>
          <p:nvPr>
            <p:ph type="sldNum" idx="3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020E3F1-58AE-4C21-84DD-D974FD302A22}" type="slidenum">
              <a:rPr b="0" lang="ru-RU" sz="1200" strike="noStrike" u="none">
                <a:solidFill>
                  <a:srgbClr val="000000"/>
                </a:solidFill>
                <a:uFillTx/>
                <a:latin typeface="Times New Roman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sldImg"/>
          </p:nvPr>
        </p:nvSpPr>
        <p:spPr>
          <a:xfrm>
            <a:off x="-1200240" y="1143000"/>
            <a:ext cx="9258120" cy="3085920"/>
          </a:xfrm>
          <a:prstGeom prst="rect">
            <a:avLst/>
          </a:prstGeom>
          <a:ln w="0">
            <a:noFill/>
          </a:ln>
        </p:spPr>
      </p:sp>
      <p:sp>
        <p:nvSpPr>
          <p:cNvPr id="36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Инструкция по работе с «Конструктором баннеров»: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Вставка на баннер логотипа образовательного учреждения в формате «</a:t>
            </a: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PNG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»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Изменение наименования рубрики (варианты представлены в методических рекомендациях)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Изменение иконок, иллюстраций (слайды №7-8)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Изменение цветовой гаммы баннера в соответствии с гайдлайном (брендбуком), утвержденным в образовательном учреждении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8" name="PlaceHolder 3"/>
          <p:cNvSpPr>
            <a:spLocks noGrp="1"/>
          </p:cNvSpPr>
          <p:nvPr>
            <p:ph type="sldNum" idx="3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35BA33E-E13F-41B8-89DE-F99F7029BD5F}" type="slidenum">
              <a:rPr b="0" lang="ru-RU" sz="1200" strike="noStrike" u="none">
                <a:solidFill>
                  <a:srgbClr val="000000"/>
                </a:solidFill>
                <a:uFillTx/>
                <a:latin typeface="Times New Roman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sldImg"/>
          </p:nvPr>
        </p:nvSpPr>
        <p:spPr>
          <a:xfrm>
            <a:off x="-1200240" y="1143000"/>
            <a:ext cx="9258120" cy="3085920"/>
          </a:xfrm>
          <a:prstGeom prst="rect">
            <a:avLst/>
          </a:prstGeom>
          <a:ln w="0">
            <a:noFill/>
          </a:ln>
        </p:spPr>
      </p:sp>
      <p:sp>
        <p:nvSpPr>
          <p:cNvPr id="37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Инструкция по работе с «Конструктором баннеров»: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Вставка на баннер логотипа образовательного учреждения в формате «</a:t>
            </a: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PNG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»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Изменение наименования рубрики (варианты представлены в методических рекомендациях)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Изменение иконок, иллюстраций (слайды №7-8)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Изменение цветовой гаммы баннера в соответствии с гайдлайном (брендбуком), утвержденным в образовательном учреждении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71" name="PlaceHolder 3"/>
          <p:cNvSpPr>
            <a:spLocks noGrp="1"/>
          </p:cNvSpPr>
          <p:nvPr>
            <p:ph type="sldNum" idx="4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179A0ED-8C02-44FF-8B19-9CECB4CF7350}" type="slidenum">
              <a:rPr b="0" lang="ru-RU" sz="1200" strike="noStrike" u="none">
                <a:solidFill>
                  <a:srgbClr val="000000"/>
                </a:solidFill>
                <a:uFillTx/>
                <a:latin typeface="Times New Roman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sldImg"/>
          </p:nvPr>
        </p:nvSpPr>
        <p:spPr>
          <a:xfrm>
            <a:off x="-1200240" y="1143000"/>
            <a:ext cx="9258120" cy="3085920"/>
          </a:xfrm>
          <a:prstGeom prst="rect">
            <a:avLst/>
          </a:prstGeom>
          <a:ln w="0">
            <a:noFill/>
          </a:ln>
        </p:spPr>
      </p:sp>
      <p:sp>
        <p:nvSpPr>
          <p:cNvPr id="37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Инструкция по работе с «Конструктором баннеров»: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Вставка на баннер логотипа образовательного учреждения в формате «</a:t>
            </a: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PNG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»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Изменение наименования рубрики (варианты представлены в методических рекомендациях)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Изменение иконок, иллюстраций (слайды №7-8)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Изменение цветовой гаммы баннера в соответствии с гайдлайном (брендбуком), утвержденным в образовательном учреждении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74" name="PlaceHolder 3"/>
          <p:cNvSpPr>
            <a:spLocks noGrp="1"/>
          </p:cNvSpPr>
          <p:nvPr>
            <p:ph type="sldNum" idx="4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6128164-4DB3-4389-A739-C34CB5398BE4}" type="slidenum">
              <a:rPr b="0" lang="ru-RU" sz="1200" strike="noStrike" u="none">
                <a:solidFill>
                  <a:srgbClr val="000000"/>
                </a:solidFill>
                <a:uFillTx/>
                <a:latin typeface="Times New Roman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sldImg"/>
          </p:nvPr>
        </p:nvSpPr>
        <p:spPr>
          <a:xfrm>
            <a:off x="-1200240" y="1143000"/>
            <a:ext cx="9258120" cy="3085920"/>
          </a:xfrm>
          <a:prstGeom prst="rect">
            <a:avLst/>
          </a:prstGeom>
          <a:ln w="0">
            <a:noFill/>
          </a:ln>
        </p:spPr>
      </p:sp>
      <p:sp>
        <p:nvSpPr>
          <p:cNvPr id="37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Инструкция по работе с «Конструктором баннеров»: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Вставка на баннер логотипа образовательного учреждения в формате «</a:t>
            </a: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PNG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»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Изменение наименования рубрики (варианты представлены в методических рекомендациях)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Изменение иконок, иллюстраций (слайды №7-8)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Изменение цветовой гаммы баннера в соответствии с гайдлайном (брендбуком), утвержденным в образовательном учреждении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77" name="PlaceHolder 3"/>
          <p:cNvSpPr>
            <a:spLocks noGrp="1"/>
          </p:cNvSpPr>
          <p:nvPr>
            <p:ph type="sldNum" idx="4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F294A4A-EEE8-4CFD-AE26-449BAC08E704}" type="slidenum">
              <a:rPr b="0" lang="ru-RU" sz="1200" strike="noStrike" u="none">
                <a:solidFill>
                  <a:srgbClr val="000000"/>
                </a:solidFill>
                <a:uFillTx/>
                <a:latin typeface="Times New Roman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sldImg"/>
          </p:nvPr>
        </p:nvSpPr>
        <p:spPr>
          <a:xfrm>
            <a:off x="-1200240" y="1143000"/>
            <a:ext cx="9258120" cy="3085920"/>
          </a:xfrm>
          <a:prstGeom prst="rect">
            <a:avLst/>
          </a:prstGeom>
          <a:ln w="0">
            <a:noFill/>
          </a:ln>
        </p:spPr>
      </p:sp>
      <p:sp>
        <p:nvSpPr>
          <p:cNvPr id="37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Инструкция по работе с «Конструктором баннеров»: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Вставка на баннер логотипа образовательного учреждения в формате «</a:t>
            </a: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PNG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»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Изменение наименования рубрики (варианты представлены в методических рекомендациях)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Изменение иконок, иллюстраций (слайды №7-8)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Изменение цветовой гаммы баннера в соответствии с гайдлайном (брендбуком), утвержденным в образовательном учреждении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80" name="PlaceHolder 3"/>
          <p:cNvSpPr>
            <a:spLocks noGrp="1"/>
          </p:cNvSpPr>
          <p:nvPr>
            <p:ph type="sldNum" idx="4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98B4DAA-0F02-4D2F-9EDE-26EC371524D6}" type="slidenum">
              <a:rPr b="0" lang="ru-RU" sz="1200" strike="noStrike" u="none">
                <a:solidFill>
                  <a:srgbClr val="000000"/>
                </a:solidFill>
                <a:uFillTx/>
                <a:latin typeface="Times New Roman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sldImg"/>
          </p:nvPr>
        </p:nvSpPr>
        <p:spPr>
          <a:xfrm>
            <a:off x="-1200240" y="1143000"/>
            <a:ext cx="9258120" cy="3085920"/>
          </a:xfrm>
          <a:prstGeom prst="rect">
            <a:avLst/>
          </a:prstGeom>
          <a:ln w="0">
            <a:noFill/>
          </a:ln>
        </p:spPr>
      </p:sp>
      <p:sp>
        <p:nvSpPr>
          <p:cNvPr id="38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Инструкция по работе с «Конструктором баннеров»: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Вставка на баннер логотипа образовательного учреждения в формате «</a:t>
            </a: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PNG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»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Изменение наименования рубрики (варианты представлены в методических рекомендациях)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Изменение иконок, иллюстраций (слайды №7-8)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Изменение цветовой гаммы баннера в соответствии с гайдлайном (брендбуком), утвержденным в образовательном учреждении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83" name="PlaceHolder 3"/>
          <p:cNvSpPr>
            <a:spLocks noGrp="1"/>
          </p:cNvSpPr>
          <p:nvPr>
            <p:ph type="sldNum" idx="4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5F83B54-8B4B-4D53-828C-4E5CD96538F0}" type="slidenum">
              <a:rPr b="0" lang="ru-RU" sz="1200" strike="noStrike" u="none">
                <a:solidFill>
                  <a:srgbClr val="000000"/>
                </a:solidFill>
                <a:uFillTx/>
                <a:latin typeface="Times New Roman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sldImg"/>
          </p:nvPr>
        </p:nvSpPr>
        <p:spPr>
          <a:xfrm>
            <a:off x="-1200240" y="1143000"/>
            <a:ext cx="9258120" cy="3085920"/>
          </a:xfrm>
          <a:prstGeom prst="rect">
            <a:avLst/>
          </a:prstGeom>
          <a:ln w="0">
            <a:noFill/>
          </a:ln>
        </p:spPr>
      </p:sp>
      <p:sp>
        <p:nvSpPr>
          <p:cNvPr id="38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Инструкция по работе с «Конструктором баннеров»: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Вставка на баннер логотипа образовательного учреждения в формате «</a:t>
            </a: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PNG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»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Изменение наименования рубрики (варианты представлены в методических рекомендациях)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Изменение иконок, иллюстраций (слайды №7-8)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Изменение цветовой гаммы баннера в соответствии с гайдлайном (брендбуком), утвержденным в образовательном учреждении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86" name="PlaceHolder 3"/>
          <p:cNvSpPr>
            <a:spLocks noGrp="1"/>
          </p:cNvSpPr>
          <p:nvPr>
            <p:ph type="sldNum" idx="4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2D1D149-0B40-41A1-ACA3-C1B2D1CF075F}" type="slidenum">
              <a:rPr b="0" lang="ru-RU" sz="1200" strike="noStrike" u="none">
                <a:solidFill>
                  <a:srgbClr val="000000"/>
                </a:solidFill>
                <a:uFillTx/>
                <a:latin typeface="Times New Roman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097280" y="291600"/>
            <a:ext cx="19750680" cy="1221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4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1097280" y="1711440"/>
            <a:ext cx="19750680" cy="424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1C226D3-F138-4B59-8EFD-275E9ECD153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097280" y="291600"/>
            <a:ext cx="19750680" cy="1221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4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1097280" y="1711440"/>
            <a:ext cx="9638280" cy="424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9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11217960" y="1711440"/>
            <a:ext cx="9638280" cy="424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9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67925E1C-3E84-4C86-9576-BC63375BC89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097280" y="291600"/>
            <a:ext cx="19750680" cy="1221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4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1097280" y="1711440"/>
            <a:ext cx="19750680" cy="424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9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562111D3-81BD-459C-9F48-EAE4575E262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0C71880A-33D5-4EDC-891D-DD68D30A4B8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57B61B6B-7BD7-4CBB-8705-485BE5B6501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097280" y="291600"/>
            <a:ext cx="19750680" cy="1221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4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subTitle"/>
          </p:nvPr>
        </p:nvSpPr>
        <p:spPr>
          <a:xfrm>
            <a:off x="1097280" y="1711440"/>
            <a:ext cx="19750680" cy="424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5B124096-1A86-46BC-9E31-914C0DC6D5F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218EFCF3-B2A5-4F24-A75E-2A0A7736EF9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FD129058-3FF4-4EB5-AB56-5ACEE2597BB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B724B9C0-48B5-4026-BBD4-38A669130B2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55A7957-5648-43FF-AA44-DA89BEDE982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3870B532-C977-40C7-BF00-B73C65997A9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097280" y="291600"/>
            <a:ext cx="19750680" cy="1221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4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1097280" y="1711440"/>
            <a:ext cx="19750680" cy="424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9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82473376-46E0-4304-810A-CFF4107D088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77AFD3E3-60BD-4F92-8B82-B457C359090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097280" y="291600"/>
            <a:ext cx="19750680" cy="1221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4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1097280" y="1711440"/>
            <a:ext cx="9638280" cy="424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9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11217960" y="1711440"/>
            <a:ext cx="9638280" cy="424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9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612C03D8-91A4-4A54-8C4D-11B85E54C32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19B3221D-272C-4983-89AB-A23C3EE34F1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097280" y="291600"/>
            <a:ext cx="19750680" cy="1221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4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82A3B4F0-ACA8-463D-9D20-0B37814A5EE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097280" y="291600"/>
            <a:ext cx="19750680" cy="1221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4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38C61AB7-0C8F-4EA0-A335-14C8F9AA05B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6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7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22960" y="1514880"/>
            <a:ext cx="9326520" cy="1045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81360">
              <a:lnSpc>
                <a:spcPct val="100000"/>
              </a:lnSpc>
              <a:buNone/>
            </a:pPr>
            <a:r>
              <a:rPr b="0" lang="en-US" sz="390" strike="noStrike" u="none">
                <a:solidFill>
                  <a:schemeClr val="dk1"/>
                </a:solidFill>
                <a:uFillTx/>
                <a:latin typeface="Calibri"/>
              </a:rPr>
              <a:t>Click to edit Master title style</a:t>
            </a:r>
            <a:endParaRPr b="0" lang="en-US" sz="39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548640" y="4520160"/>
            <a:ext cx="2559960" cy="25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36000">
              <a:lnSpc>
                <a:spcPct val="100000"/>
              </a:lnSpc>
              <a:buNone/>
              <a:def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36000">
              <a:lnSpc>
                <a:spcPct val="100000"/>
              </a:lnSpc>
              <a:buNone/>
            </a:pPr>
            <a:r>
              <a: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&lt;дата/время&gt;</a:t>
            </a:r>
            <a:endParaRPr b="0" lang="ru-RU" sz="1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749040" y="4520160"/>
            <a:ext cx="3474360" cy="25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7863840" y="4520160"/>
            <a:ext cx="2559960" cy="25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36000">
              <a:lnSpc>
                <a:spcPct val="100000"/>
              </a:lnSpc>
              <a:buNone/>
              <a:def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36000">
              <a:lnSpc>
                <a:spcPct val="100000"/>
              </a:lnSpc>
              <a:buNone/>
            </a:pPr>
            <a:fld id="{5C687E77-671A-4FC3-AB6B-4D6BA7C4EA81}" type="slidenum">
              <a: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ru-RU" sz="1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1097280" y="1711440"/>
            <a:ext cx="19750680" cy="424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90" strike="noStrike" u="none">
                <a:solidFill>
                  <a:schemeClr val="dk1"/>
                </a:solidFill>
                <a:uFillTx/>
                <a:latin typeface="Calibri"/>
              </a:rPr>
              <a:t>Для правки структуры щёлкните мышью</a:t>
            </a:r>
            <a:endParaRPr b="0" lang="en-US" sz="29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20" strike="noStrike" u="none">
                <a:solidFill>
                  <a:schemeClr val="dk1"/>
                </a:solidFill>
                <a:uFillTx/>
                <a:latin typeface="Calibri"/>
              </a:rPr>
              <a:t>Второй уровень структуры</a:t>
            </a:r>
            <a:endParaRPr b="0" lang="en-US" sz="22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" strike="noStrike" u="none">
                <a:solidFill>
                  <a:schemeClr val="dk1"/>
                </a:solidFill>
                <a:uFillTx/>
                <a:latin typeface="Calibri"/>
              </a:rPr>
              <a:t>Третий уровень структуры</a:t>
            </a:r>
            <a:endParaRPr b="0" lang="en-US" sz="18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" strike="noStrike" u="none">
                <a:solidFill>
                  <a:schemeClr val="dk1"/>
                </a:solidFill>
                <a:uFillTx/>
                <a:latin typeface="Calibri"/>
              </a:rPr>
              <a:t>Четвёртый уровень структуры</a:t>
            </a:r>
            <a:endParaRPr b="0" lang="en-US" sz="18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Пятый уровень структуры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Шестой уровень структуры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Седьмой уровень структуры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48640" y="194040"/>
            <a:ext cx="3609720" cy="825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81360">
              <a:lnSpc>
                <a:spcPct val="100000"/>
              </a:lnSpc>
              <a:buNone/>
            </a:pPr>
            <a:r>
              <a:rPr b="1" lang="en-US" sz="180" strike="noStrike" u="none">
                <a:solidFill>
                  <a:schemeClr val="dk1"/>
                </a:solidFill>
                <a:uFillTx/>
                <a:latin typeface="Calibri"/>
              </a:rPr>
              <a:t>Click to edit Master title style</a:t>
            </a:r>
            <a:endParaRPr b="0" lang="en-US" sz="18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290120" y="194040"/>
            <a:ext cx="6133680" cy="4161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0600" indent="-30600" defTabSz="81360">
              <a:lnSpc>
                <a:spcPct val="100000"/>
              </a:lnSpc>
              <a:spcBef>
                <a:spcPts val="5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90" strike="noStrike" u="none">
                <a:solidFill>
                  <a:schemeClr val="dk1"/>
                </a:solidFill>
                <a:uFillTx/>
                <a:latin typeface="Calibri"/>
              </a:rPr>
              <a:t>Click to edit Master text styles</a:t>
            </a:r>
            <a:endParaRPr b="0" lang="en-US" sz="29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5880" indent="-25560" defTabSz="81360">
              <a:lnSpc>
                <a:spcPct val="100000"/>
              </a:lnSpc>
              <a:spcBef>
                <a:spcPts val="48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50" strike="noStrike" u="none">
                <a:solidFill>
                  <a:schemeClr val="dk1"/>
                </a:solidFill>
                <a:uFillTx/>
                <a:latin typeface="Calibri"/>
              </a:rPr>
              <a:t>Second level</a:t>
            </a:r>
            <a:endParaRPr b="0" lang="en-US" sz="25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01520" indent="-20160" defTabSz="81360">
              <a:lnSpc>
                <a:spcPct val="100000"/>
              </a:lnSpc>
              <a:spcBef>
                <a:spcPts val="43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" strike="noStrike" u="none">
                <a:solidFill>
                  <a:schemeClr val="dk1"/>
                </a:solidFill>
                <a:uFillTx/>
                <a:latin typeface="Calibri"/>
              </a:rPr>
              <a:t>Third level</a:t>
            </a:r>
            <a:endParaRPr b="0" lang="en-US" sz="22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42200" indent="-20160" defTabSz="81360">
              <a:lnSpc>
                <a:spcPct val="100000"/>
              </a:lnSpc>
              <a:spcBef>
                <a:spcPts val="34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80" strike="noStrike" u="none">
                <a:solidFill>
                  <a:schemeClr val="dk1"/>
                </a:solidFill>
                <a:uFillTx/>
                <a:latin typeface="Calibri"/>
              </a:rPr>
              <a:t>Fourth level</a:t>
            </a:r>
            <a:endParaRPr b="0" lang="en-US" sz="18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182880" indent="-20160" defTabSz="81360">
              <a:lnSpc>
                <a:spcPct val="100000"/>
              </a:lnSpc>
              <a:spcBef>
                <a:spcPts val="34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180" strike="noStrike" u="none">
                <a:solidFill>
                  <a:schemeClr val="dk1"/>
                </a:solidFill>
                <a:uFillTx/>
                <a:latin typeface="Calibri"/>
              </a:rPr>
              <a:t>Fifth level</a:t>
            </a:r>
            <a:endParaRPr b="0" lang="en-US" sz="18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48640" y="1020600"/>
            <a:ext cx="3609720" cy="3335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81360">
              <a:lnSpc>
                <a:spcPct val="100000"/>
              </a:lnSpc>
              <a:spcBef>
                <a:spcPts val="23"/>
              </a:spcBef>
              <a:buNone/>
              <a:tabLst>
                <a:tab algn="l" pos="0"/>
              </a:tabLst>
            </a:pPr>
            <a:r>
              <a:rPr b="0" lang="en-US" sz="120" strike="noStrike" u="none">
                <a:solidFill>
                  <a:schemeClr val="dk1"/>
                </a:solidFill>
                <a:uFillTx/>
                <a:latin typeface="Calibri"/>
              </a:rPr>
              <a:t>Click to edit Master text styles</a:t>
            </a:r>
            <a:endParaRPr b="0" lang="en-US" sz="1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dt" idx="28"/>
          </p:nvPr>
        </p:nvSpPr>
        <p:spPr>
          <a:xfrm>
            <a:off x="548640" y="4520160"/>
            <a:ext cx="2559960" cy="25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36000">
              <a:lnSpc>
                <a:spcPct val="100000"/>
              </a:lnSpc>
              <a:buNone/>
              <a:def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36000">
              <a:lnSpc>
                <a:spcPct val="100000"/>
              </a:lnSpc>
              <a:buNone/>
            </a:pPr>
            <a:r>
              <a: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&lt;дата/время&gt;</a:t>
            </a:r>
            <a:endParaRPr b="0" lang="ru-RU" sz="1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ftr" idx="29"/>
          </p:nvPr>
        </p:nvSpPr>
        <p:spPr>
          <a:xfrm>
            <a:off x="3749040" y="4520160"/>
            <a:ext cx="3474360" cy="25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9" name="PlaceHolder 6"/>
          <p:cNvSpPr>
            <a:spLocks noGrp="1"/>
          </p:cNvSpPr>
          <p:nvPr>
            <p:ph type="sldNum" idx="30"/>
          </p:nvPr>
        </p:nvSpPr>
        <p:spPr>
          <a:xfrm>
            <a:off x="7863840" y="4520160"/>
            <a:ext cx="2559960" cy="25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36000">
              <a:lnSpc>
                <a:spcPct val="100000"/>
              </a:lnSpc>
              <a:buNone/>
              <a:def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36000">
              <a:lnSpc>
                <a:spcPct val="100000"/>
              </a:lnSpc>
              <a:buNone/>
            </a:pPr>
            <a:fld id="{D87D8398-4B7F-4148-BA69-B6082E18E120}" type="slidenum">
              <a: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ru-RU" sz="1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2150640" y="3413880"/>
            <a:ext cx="6583320" cy="402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81360">
              <a:lnSpc>
                <a:spcPct val="100000"/>
              </a:lnSpc>
              <a:buNone/>
            </a:pPr>
            <a:r>
              <a:rPr b="1" lang="en-US" sz="180" strike="noStrike" u="none">
                <a:solidFill>
                  <a:schemeClr val="dk1"/>
                </a:solidFill>
                <a:uFillTx/>
                <a:latin typeface="Calibri"/>
              </a:rPr>
              <a:t>Click to edit Master title style</a:t>
            </a:r>
            <a:endParaRPr b="0" lang="en-US" sz="18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2150640" y="435600"/>
            <a:ext cx="6583320" cy="2925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90" strike="noStrike" u="none">
                <a:solidFill>
                  <a:schemeClr val="dk1"/>
                </a:solidFill>
                <a:uFillTx/>
                <a:latin typeface="Calibri"/>
              </a:rPr>
              <a:t>Для правки структуры щёлкните мышью</a:t>
            </a:r>
            <a:endParaRPr b="0" lang="en-US" sz="29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90" strike="noStrike" u="none">
                <a:solidFill>
                  <a:schemeClr val="dk1"/>
                </a:solidFill>
                <a:uFillTx/>
                <a:latin typeface="Calibri"/>
              </a:rPr>
              <a:t>Второй уровень структуры</a:t>
            </a:r>
            <a:endParaRPr b="0" lang="en-US" sz="29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90" strike="noStrike" u="none">
                <a:solidFill>
                  <a:schemeClr val="dk1"/>
                </a:solidFill>
                <a:uFillTx/>
                <a:latin typeface="Calibri"/>
              </a:rPr>
              <a:t>Третий уровень структуры</a:t>
            </a:r>
            <a:endParaRPr b="0" lang="en-US" sz="29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90" strike="noStrike" u="none">
                <a:solidFill>
                  <a:schemeClr val="dk1"/>
                </a:solidFill>
                <a:uFillTx/>
                <a:latin typeface="Calibri"/>
              </a:rPr>
              <a:t>Четвёртый уровень структуры</a:t>
            </a:r>
            <a:endParaRPr b="0" lang="en-US" sz="29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90" strike="noStrike" u="none">
                <a:solidFill>
                  <a:schemeClr val="dk1"/>
                </a:solidFill>
                <a:uFillTx/>
                <a:latin typeface="Calibri"/>
              </a:rPr>
              <a:t>Пятый уровень структуры</a:t>
            </a:r>
            <a:endParaRPr b="0" lang="en-US" sz="29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90" strike="noStrike" u="none">
                <a:solidFill>
                  <a:schemeClr val="dk1"/>
                </a:solidFill>
                <a:uFillTx/>
                <a:latin typeface="Calibri"/>
              </a:rPr>
              <a:t>Шестой уровень структуры</a:t>
            </a:r>
            <a:endParaRPr b="0" lang="en-US" sz="29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90" strike="noStrike" u="none">
                <a:solidFill>
                  <a:schemeClr val="dk1"/>
                </a:solidFill>
                <a:uFillTx/>
                <a:latin typeface="Calibri"/>
              </a:rPr>
              <a:t>Седьмой уровень структуры</a:t>
            </a:r>
            <a:endParaRPr b="0" lang="en-US" sz="29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2150640" y="3816720"/>
            <a:ext cx="6583320" cy="572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81360">
              <a:lnSpc>
                <a:spcPct val="100000"/>
              </a:lnSpc>
              <a:spcBef>
                <a:spcPts val="23"/>
              </a:spcBef>
              <a:buNone/>
              <a:tabLst>
                <a:tab algn="l" pos="0"/>
              </a:tabLst>
            </a:pPr>
            <a:r>
              <a:rPr b="0" lang="en-US" sz="120" strike="noStrike" u="none">
                <a:solidFill>
                  <a:schemeClr val="dk1"/>
                </a:solidFill>
                <a:uFillTx/>
                <a:latin typeface="Calibri"/>
              </a:rPr>
              <a:t>Click to edit Master text styles</a:t>
            </a:r>
            <a:endParaRPr b="0" lang="en-US" sz="1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dt" idx="31"/>
          </p:nvPr>
        </p:nvSpPr>
        <p:spPr>
          <a:xfrm>
            <a:off x="548640" y="4520160"/>
            <a:ext cx="2559960" cy="25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36000">
              <a:lnSpc>
                <a:spcPct val="100000"/>
              </a:lnSpc>
              <a:buNone/>
              <a:def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36000">
              <a:lnSpc>
                <a:spcPct val="100000"/>
              </a:lnSpc>
              <a:buNone/>
            </a:pPr>
            <a:r>
              <a: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&lt;дата/время&gt;</a:t>
            </a:r>
            <a:endParaRPr b="0" lang="ru-RU" sz="1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ftr" idx="32"/>
          </p:nvPr>
        </p:nvSpPr>
        <p:spPr>
          <a:xfrm>
            <a:off x="3749040" y="4520160"/>
            <a:ext cx="3474360" cy="25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 type="sldNum" idx="33"/>
          </p:nvPr>
        </p:nvSpPr>
        <p:spPr>
          <a:xfrm>
            <a:off x="7863840" y="4520160"/>
            <a:ext cx="2559960" cy="25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36000">
              <a:lnSpc>
                <a:spcPct val="100000"/>
              </a:lnSpc>
              <a:buNone/>
              <a:def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36000">
              <a:lnSpc>
                <a:spcPct val="100000"/>
              </a:lnSpc>
              <a:buNone/>
            </a:pPr>
            <a:fld id="{81ED7798-113E-417C-B0D1-EB54A1FC1820}" type="slidenum">
              <a: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ru-RU" sz="1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8640" y="195120"/>
            <a:ext cx="9875160" cy="812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81360">
              <a:lnSpc>
                <a:spcPct val="100000"/>
              </a:lnSpc>
              <a:buNone/>
            </a:pPr>
            <a:r>
              <a:rPr b="0" lang="en-US" sz="390" strike="noStrike" u="none">
                <a:solidFill>
                  <a:schemeClr val="dk1"/>
                </a:solidFill>
                <a:uFillTx/>
                <a:latin typeface="Calibri"/>
              </a:rPr>
              <a:t>Click to edit Master title style</a:t>
            </a:r>
            <a:endParaRPr b="0" lang="en-US" sz="39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8640" y="1137960"/>
            <a:ext cx="9875160" cy="3218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0600" indent="-30600" defTabSz="81360">
              <a:lnSpc>
                <a:spcPct val="100000"/>
              </a:lnSpc>
              <a:spcBef>
                <a:spcPts val="5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90" strike="noStrike" u="none">
                <a:solidFill>
                  <a:schemeClr val="dk1"/>
                </a:solidFill>
                <a:uFillTx/>
                <a:latin typeface="Calibri"/>
              </a:rPr>
              <a:t>Click to edit Master text styles</a:t>
            </a:r>
            <a:endParaRPr b="0" lang="en-US" sz="29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5880" indent="-25560" defTabSz="81360">
              <a:lnSpc>
                <a:spcPct val="100000"/>
              </a:lnSpc>
              <a:spcBef>
                <a:spcPts val="48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50" strike="noStrike" u="none">
                <a:solidFill>
                  <a:schemeClr val="dk1"/>
                </a:solidFill>
                <a:uFillTx/>
                <a:latin typeface="Calibri"/>
              </a:rPr>
              <a:t>Second level</a:t>
            </a:r>
            <a:endParaRPr b="0" lang="en-US" sz="25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01520" indent="-20160" defTabSz="81360">
              <a:lnSpc>
                <a:spcPct val="100000"/>
              </a:lnSpc>
              <a:spcBef>
                <a:spcPts val="43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" strike="noStrike" u="none">
                <a:solidFill>
                  <a:schemeClr val="dk1"/>
                </a:solidFill>
                <a:uFillTx/>
                <a:latin typeface="Calibri"/>
              </a:rPr>
              <a:t>Third level</a:t>
            </a:r>
            <a:endParaRPr b="0" lang="en-US" sz="22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42200" indent="-20160" defTabSz="81360">
              <a:lnSpc>
                <a:spcPct val="100000"/>
              </a:lnSpc>
              <a:spcBef>
                <a:spcPts val="34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80" strike="noStrike" u="none">
                <a:solidFill>
                  <a:schemeClr val="dk1"/>
                </a:solidFill>
                <a:uFillTx/>
                <a:latin typeface="Calibri"/>
              </a:rPr>
              <a:t>Fourth level</a:t>
            </a:r>
            <a:endParaRPr b="0" lang="en-US" sz="18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182880" indent="-20160" defTabSz="81360">
              <a:lnSpc>
                <a:spcPct val="100000"/>
              </a:lnSpc>
              <a:spcBef>
                <a:spcPts val="34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180" strike="noStrike" u="none">
                <a:solidFill>
                  <a:schemeClr val="dk1"/>
                </a:solidFill>
                <a:uFillTx/>
                <a:latin typeface="Calibri"/>
              </a:rPr>
              <a:t>Fifth level</a:t>
            </a:r>
            <a:endParaRPr b="0" lang="en-US" sz="18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dt" idx="4"/>
          </p:nvPr>
        </p:nvSpPr>
        <p:spPr>
          <a:xfrm>
            <a:off x="548640" y="4520160"/>
            <a:ext cx="2559960" cy="25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36000">
              <a:lnSpc>
                <a:spcPct val="100000"/>
              </a:lnSpc>
              <a:buNone/>
              <a:def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36000">
              <a:lnSpc>
                <a:spcPct val="100000"/>
              </a:lnSpc>
              <a:buNone/>
            </a:pPr>
            <a:r>
              <a: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ru-RU" sz="1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ftr" idx="5"/>
          </p:nvPr>
        </p:nvSpPr>
        <p:spPr>
          <a:xfrm>
            <a:off x="3749040" y="4520160"/>
            <a:ext cx="3474360" cy="25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sldNum" idx="6"/>
          </p:nvPr>
        </p:nvSpPr>
        <p:spPr>
          <a:xfrm>
            <a:off x="7863840" y="4520160"/>
            <a:ext cx="2559960" cy="25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36000">
              <a:lnSpc>
                <a:spcPct val="100000"/>
              </a:lnSpc>
              <a:buNone/>
              <a:def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36000">
              <a:lnSpc>
                <a:spcPct val="100000"/>
              </a:lnSpc>
              <a:buNone/>
            </a:pPr>
            <a:fld id="{A41A2E4A-BE6B-46A3-B6FF-09ED21060FBB}" type="slidenum">
              <a: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ru-RU" sz="1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7955280" y="195120"/>
            <a:ext cx="2468520" cy="4160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algn="ctr" defTabSz="81360">
              <a:lnSpc>
                <a:spcPct val="100000"/>
              </a:lnSpc>
              <a:buNone/>
            </a:pPr>
            <a:r>
              <a:rPr b="0" lang="en-US" sz="390" strike="noStrike" u="none">
                <a:solidFill>
                  <a:schemeClr val="dk1"/>
                </a:solidFill>
                <a:uFillTx/>
                <a:latin typeface="Calibri"/>
              </a:rPr>
              <a:t>Click to edit Master title style</a:t>
            </a:r>
            <a:endParaRPr b="0" lang="en-US" sz="39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48640" y="195120"/>
            <a:ext cx="7223400" cy="4160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0600" indent="-30600" defTabSz="81360">
              <a:lnSpc>
                <a:spcPct val="100000"/>
              </a:lnSpc>
              <a:spcBef>
                <a:spcPts val="5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90" strike="noStrike" u="none">
                <a:solidFill>
                  <a:schemeClr val="dk1"/>
                </a:solidFill>
                <a:uFillTx/>
                <a:latin typeface="Calibri"/>
              </a:rPr>
              <a:t>Click to edit Master text styles</a:t>
            </a:r>
            <a:endParaRPr b="0" lang="en-US" sz="29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5880" indent="-25560" defTabSz="81360">
              <a:lnSpc>
                <a:spcPct val="100000"/>
              </a:lnSpc>
              <a:spcBef>
                <a:spcPts val="48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50" strike="noStrike" u="none">
                <a:solidFill>
                  <a:schemeClr val="dk1"/>
                </a:solidFill>
                <a:uFillTx/>
                <a:latin typeface="Calibri"/>
              </a:rPr>
              <a:t>Second level</a:t>
            </a:r>
            <a:endParaRPr b="0" lang="en-US" sz="25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01520" indent="-20160" defTabSz="81360">
              <a:lnSpc>
                <a:spcPct val="100000"/>
              </a:lnSpc>
              <a:spcBef>
                <a:spcPts val="43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" strike="noStrike" u="none">
                <a:solidFill>
                  <a:schemeClr val="dk1"/>
                </a:solidFill>
                <a:uFillTx/>
                <a:latin typeface="Calibri"/>
              </a:rPr>
              <a:t>Third level</a:t>
            </a:r>
            <a:endParaRPr b="0" lang="en-US" sz="22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42200" indent="-20160" defTabSz="81360">
              <a:lnSpc>
                <a:spcPct val="100000"/>
              </a:lnSpc>
              <a:spcBef>
                <a:spcPts val="34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80" strike="noStrike" u="none">
                <a:solidFill>
                  <a:schemeClr val="dk1"/>
                </a:solidFill>
                <a:uFillTx/>
                <a:latin typeface="Calibri"/>
              </a:rPr>
              <a:t>Fourth level</a:t>
            </a:r>
            <a:endParaRPr b="0" lang="en-US" sz="18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182880" indent="-20160" defTabSz="81360">
              <a:lnSpc>
                <a:spcPct val="100000"/>
              </a:lnSpc>
              <a:spcBef>
                <a:spcPts val="34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180" strike="noStrike" u="none">
                <a:solidFill>
                  <a:schemeClr val="dk1"/>
                </a:solidFill>
                <a:uFillTx/>
                <a:latin typeface="Calibri"/>
              </a:rPr>
              <a:t>Fifth level</a:t>
            </a:r>
            <a:endParaRPr b="0" lang="en-US" sz="18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dt" idx="7"/>
          </p:nvPr>
        </p:nvSpPr>
        <p:spPr>
          <a:xfrm>
            <a:off x="548640" y="4520160"/>
            <a:ext cx="2559960" cy="25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36000">
              <a:lnSpc>
                <a:spcPct val="100000"/>
              </a:lnSpc>
              <a:buNone/>
              <a:def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36000">
              <a:lnSpc>
                <a:spcPct val="100000"/>
              </a:lnSpc>
              <a:buNone/>
            </a:pPr>
            <a:r>
              <a: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ru-RU" sz="1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ftr" idx="8"/>
          </p:nvPr>
        </p:nvSpPr>
        <p:spPr>
          <a:xfrm>
            <a:off x="3749040" y="4520160"/>
            <a:ext cx="3474360" cy="25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sldNum" idx="9"/>
          </p:nvPr>
        </p:nvSpPr>
        <p:spPr>
          <a:xfrm>
            <a:off x="7863840" y="4520160"/>
            <a:ext cx="2559960" cy="25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36000">
              <a:lnSpc>
                <a:spcPct val="100000"/>
              </a:lnSpc>
              <a:buNone/>
              <a:def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36000">
              <a:lnSpc>
                <a:spcPct val="100000"/>
              </a:lnSpc>
              <a:buNone/>
            </a:pPr>
            <a:fld id="{8FBB69BA-C255-42A2-B1C7-98BD6CACB5A3}" type="slidenum">
              <a: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ru-RU" sz="1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48640" y="195120"/>
            <a:ext cx="9875160" cy="812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81360">
              <a:lnSpc>
                <a:spcPct val="100000"/>
              </a:lnSpc>
              <a:buNone/>
            </a:pPr>
            <a:r>
              <a:rPr b="0" lang="en-US" sz="390" strike="noStrike" u="none">
                <a:solidFill>
                  <a:schemeClr val="dk1"/>
                </a:solidFill>
                <a:uFillTx/>
                <a:latin typeface="Calibri"/>
              </a:rPr>
              <a:t>Click to edit Master title style</a:t>
            </a:r>
            <a:endParaRPr b="0" lang="en-US" sz="39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548640" y="1137960"/>
            <a:ext cx="9875160" cy="3218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0600" indent="-30600" defTabSz="81360">
              <a:lnSpc>
                <a:spcPct val="100000"/>
              </a:lnSpc>
              <a:spcBef>
                <a:spcPts val="5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90" strike="noStrike" u="none">
                <a:solidFill>
                  <a:schemeClr val="dk1"/>
                </a:solidFill>
                <a:uFillTx/>
                <a:latin typeface="Calibri"/>
              </a:rPr>
              <a:t>Click to edit Master text styles</a:t>
            </a:r>
            <a:endParaRPr b="0" lang="en-US" sz="29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5880" indent="-25560" defTabSz="81360">
              <a:lnSpc>
                <a:spcPct val="100000"/>
              </a:lnSpc>
              <a:spcBef>
                <a:spcPts val="48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50" strike="noStrike" u="none">
                <a:solidFill>
                  <a:schemeClr val="dk1"/>
                </a:solidFill>
                <a:uFillTx/>
                <a:latin typeface="Calibri"/>
              </a:rPr>
              <a:t>Second level</a:t>
            </a:r>
            <a:endParaRPr b="0" lang="en-US" sz="25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01520" indent="-20160" defTabSz="81360">
              <a:lnSpc>
                <a:spcPct val="100000"/>
              </a:lnSpc>
              <a:spcBef>
                <a:spcPts val="43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" strike="noStrike" u="none">
                <a:solidFill>
                  <a:schemeClr val="dk1"/>
                </a:solidFill>
                <a:uFillTx/>
                <a:latin typeface="Calibri"/>
              </a:rPr>
              <a:t>Third level</a:t>
            </a:r>
            <a:endParaRPr b="0" lang="en-US" sz="22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42200" indent="-20160" defTabSz="81360">
              <a:lnSpc>
                <a:spcPct val="100000"/>
              </a:lnSpc>
              <a:spcBef>
                <a:spcPts val="34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80" strike="noStrike" u="none">
                <a:solidFill>
                  <a:schemeClr val="dk1"/>
                </a:solidFill>
                <a:uFillTx/>
                <a:latin typeface="Calibri"/>
              </a:rPr>
              <a:t>Fourth level</a:t>
            </a:r>
            <a:endParaRPr b="0" lang="en-US" sz="18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182880" indent="-20160" defTabSz="81360">
              <a:lnSpc>
                <a:spcPct val="100000"/>
              </a:lnSpc>
              <a:spcBef>
                <a:spcPts val="34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180" strike="noStrike" u="none">
                <a:solidFill>
                  <a:schemeClr val="dk1"/>
                </a:solidFill>
                <a:uFillTx/>
                <a:latin typeface="Calibri"/>
              </a:rPr>
              <a:t>Fifth level</a:t>
            </a:r>
            <a:endParaRPr b="0" lang="en-US" sz="18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dt" idx="10"/>
          </p:nvPr>
        </p:nvSpPr>
        <p:spPr>
          <a:xfrm>
            <a:off x="548640" y="4520160"/>
            <a:ext cx="2559960" cy="25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36000">
              <a:lnSpc>
                <a:spcPct val="100000"/>
              </a:lnSpc>
              <a:buNone/>
              <a:def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36000">
              <a:lnSpc>
                <a:spcPct val="100000"/>
              </a:lnSpc>
              <a:buNone/>
            </a:pPr>
            <a:r>
              <a: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ru-RU" sz="1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ftr" idx="11"/>
          </p:nvPr>
        </p:nvSpPr>
        <p:spPr>
          <a:xfrm>
            <a:off x="3749040" y="4520160"/>
            <a:ext cx="3474360" cy="25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sldNum" idx="12"/>
          </p:nvPr>
        </p:nvSpPr>
        <p:spPr>
          <a:xfrm>
            <a:off x="7863840" y="4520160"/>
            <a:ext cx="2559960" cy="25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36000">
              <a:lnSpc>
                <a:spcPct val="100000"/>
              </a:lnSpc>
              <a:buNone/>
              <a:def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36000">
              <a:lnSpc>
                <a:spcPct val="100000"/>
              </a:lnSpc>
              <a:buNone/>
            </a:pPr>
            <a:fld id="{D3AC9952-4EC5-4A9E-9F8F-73F0A0FA8CBE}" type="slidenum">
              <a: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ru-RU" sz="1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866880" y="3133800"/>
            <a:ext cx="9326520" cy="968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81360">
              <a:lnSpc>
                <a:spcPct val="100000"/>
              </a:lnSpc>
              <a:buNone/>
            </a:pPr>
            <a:r>
              <a:rPr b="1" lang="en-US" sz="350" strike="noStrike" u="none" cap="all">
                <a:solidFill>
                  <a:schemeClr val="dk1"/>
                </a:solidFill>
                <a:uFillTx/>
                <a:latin typeface="Calibri"/>
              </a:rPr>
              <a:t>Click to edit Master title style</a:t>
            </a:r>
            <a:endParaRPr b="0" lang="en-US" sz="35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866880" y="2067120"/>
            <a:ext cx="9326520" cy="1066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81360">
              <a:lnSpc>
                <a:spcPct val="100000"/>
              </a:lnSpc>
              <a:spcBef>
                <a:spcPts val="34"/>
              </a:spcBef>
              <a:buNone/>
              <a:tabLst>
                <a:tab algn="l" pos="0"/>
              </a:tabLst>
            </a:pPr>
            <a:r>
              <a:rPr b="0" lang="en-US" sz="18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Click to edit Master text styles</a:t>
            </a:r>
            <a:endParaRPr b="0" lang="en-US" sz="18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dt" idx="13"/>
          </p:nvPr>
        </p:nvSpPr>
        <p:spPr>
          <a:xfrm>
            <a:off x="548640" y="4520160"/>
            <a:ext cx="2559960" cy="25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36000">
              <a:lnSpc>
                <a:spcPct val="100000"/>
              </a:lnSpc>
              <a:buNone/>
              <a:def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36000">
              <a:lnSpc>
                <a:spcPct val="100000"/>
              </a:lnSpc>
              <a:buNone/>
            </a:pPr>
            <a:r>
              <a: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ru-RU" sz="1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ftr" idx="14"/>
          </p:nvPr>
        </p:nvSpPr>
        <p:spPr>
          <a:xfrm>
            <a:off x="3749040" y="4520160"/>
            <a:ext cx="3474360" cy="25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sldNum" idx="15"/>
          </p:nvPr>
        </p:nvSpPr>
        <p:spPr>
          <a:xfrm>
            <a:off x="7863840" y="4520160"/>
            <a:ext cx="2559960" cy="25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36000">
              <a:lnSpc>
                <a:spcPct val="100000"/>
              </a:lnSpc>
              <a:buNone/>
              <a:def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36000">
              <a:lnSpc>
                <a:spcPct val="100000"/>
              </a:lnSpc>
              <a:buNone/>
            </a:pPr>
            <a:fld id="{C833DC38-A26C-4300-88F5-97C16A18818D}" type="slidenum">
              <a: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ru-RU" sz="1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8640" y="195120"/>
            <a:ext cx="9875160" cy="812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81360">
              <a:lnSpc>
                <a:spcPct val="100000"/>
              </a:lnSpc>
              <a:buNone/>
            </a:pPr>
            <a:r>
              <a:rPr b="0" lang="en-US" sz="390" strike="noStrike" u="none">
                <a:solidFill>
                  <a:schemeClr val="dk1"/>
                </a:solidFill>
                <a:uFillTx/>
                <a:latin typeface="Calibri"/>
              </a:rPr>
              <a:t>Click to edit Master title style</a:t>
            </a:r>
            <a:endParaRPr b="0" lang="en-US" sz="39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8640" y="1137960"/>
            <a:ext cx="4845960" cy="3218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0600" indent="-30600" defTabSz="81360">
              <a:lnSpc>
                <a:spcPct val="100000"/>
              </a:lnSpc>
              <a:spcBef>
                <a:spcPts val="4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50" strike="noStrike" u="none">
                <a:solidFill>
                  <a:schemeClr val="dk1"/>
                </a:solidFill>
                <a:uFillTx/>
                <a:latin typeface="Calibri"/>
              </a:rPr>
              <a:t>Click to edit Master text styles</a:t>
            </a:r>
            <a:endParaRPr b="0" lang="en-US" sz="25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5880" indent="-25560" defTabSz="81360">
              <a:lnSpc>
                <a:spcPct val="100000"/>
              </a:lnSpc>
              <a:spcBef>
                <a:spcPts val="43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20" strike="noStrike" u="none">
                <a:solidFill>
                  <a:schemeClr val="dk1"/>
                </a:solidFill>
                <a:uFillTx/>
                <a:latin typeface="Calibri"/>
              </a:rPr>
              <a:t>Second level</a:t>
            </a:r>
            <a:endParaRPr b="0" lang="en-US" sz="22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01520" indent="-20160" defTabSz="81360">
              <a:lnSpc>
                <a:spcPct val="100000"/>
              </a:lnSpc>
              <a:spcBef>
                <a:spcPts val="34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" strike="noStrike" u="none">
                <a:solidFill>
                  <a:schemeClr val="dk1"/>
                </a:solidFill>
                <a:uFillTx/>
                <a:latin typeface="Calibri"/>
              </a:rPr>
              <a:t>Third level</a:t>
            </a:r>
            <a:endParaRPr b="0" lang="en-US" sz="18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42200" indent="-20160" defTabSz="81360">
              <a:lnSpc>
                <a:spcPct val="100000"/>
              </a:lnSpc>
              <a:spcBef>
                <a:spcPts val="3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60" strike="noStrike" u="none">
                <a:solidFill>
                  <a:schemeClr val="dk1"/>
                </a:solidFill>
                <a:uFillTx/>
                <a:latin typeface="Calibri"/>
              </a:rPr>
              <a:t>Fourth level</a:t>
            </a:r>
            <a:endParaRPr b="0" lang="en-US" sz="16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182880" indent="-20160" defTabSz="81360">
              <a:lnSpc>
                <a:spcPct val="100000"/>
              </a:lnSpc>
              <a:spcBef>
                <a:spcPts val="31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160" strike="noStrike" u="none">
                <a:solidFill>
                  <a:schemeClr val="dk1"/>
                </a:solidFill>
                <a:uFillTx/>
                <a:latin typeface="Calibri"/>
              </a:rPr>
              <a:t>Fifth level</a:t>
            </a:r>
            <a:endParaRPr b="0" lang="en-US" sz="16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577840" y="1137960"/>
            <a:ext cx="4845960" cy="3218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0600" indent="-30600" defTabSz="81360">
              <a:lnSpc>
                <a:spcPct val="100000"/>
              </a:lnSpc>
              <a:spcBef>
                <a:spcPts val="4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50" strike="noStrike" u="none">
                <a:solidFill>
                  <a:schemeClr val="dk1"/>
                </a:solidFill>
                <a:uFillTx/>
                <a:latin typeface="Calibri"/>
              </a:rPr>
              <a:t>Click to edit Master text styles</a:t>
            </a:r>
            <a:endParaRPr b="0" lang="en-US" sz="25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5880" indent="-25560" defTabSz="81360">
              <a:lnSpc>
                <a:spcPct val="100000"/>
              </a:lnSpc>
              <a:spcBef>
                <a:spcPts val="43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20" strike="noStrike" u="none">
                <a:solidFill>
                  <a:schemeClr val="dk1"/>
                </a:solidFill>
                <a:uFillTx/>
                <a:latin typeface="Calibri"/>
              </a:rPr>
              <a:t>Second level</a:t>
            </a:r>
            <a:endParaRPr b="0" lang="en-US" sz="22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01520" indent="-20160" defTabSz="81360">
              <a:lnSpc>
                <a:spcPct val="100000"/>
              </a:lnSpc>
              <a:spcBef>
                <a:spcPts val="34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" strike="noStrike" u="none">
                <a:solidFill>
                  <a:schemeClr val="dk1"/>
                </a:solidFill>
                <a:uFillTx/>
                <a:latin typeface="Calibri"/>
              </a:rPr>
              <a:t>Third level</a:t>
            </a:r>
            <a:endParaRPr b="0" lang="en-US" sz="18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42200" indent="-20160" defTabSz="81360">
              <a:lnSpc>
                <a:spcPct val="100000"/>
              </a:lnSpc>
              <a:spcBef>
                <a:spcPts val="3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60" strike="noStrike" u="none">
                <a:solidFill>
                  <a:schemeClr val="dk1"/>
                </a:solidFill>
                <a:uFillTx/>
                <a:latin typeface="Calibri"/>
              </a:rPr>
              <a:t>Fourth level</a:t>
            </a:r>
            <a:endParaRPr b="0" lang="en-US" sz="16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182880" indent="-20160" defTabSz="81360">
              <a:lnSpc>
                <a:spcPct val="100000"/>
              </a:lnSpc>
              <a:spcBef>
                <a:spcPts val="31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160" strike="noStrike" u="none">
                <a:solidFill>
                  <a:schemeClr val="dk1"/>
                </a:solidFill>
                <a:uFillTx/>
                <a:latin typeface="Calibri"/>
              </a:rPr>
              <a:t>Fifth level</a:t>
            </a:r>
            <a:endParaRPr b="0" lang="en-US" sz="16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dt" idx="16"/>
          </p:nvPr>
        </p:nvSpPr>
        <p:spPr>
          <a:xfrm>
            <a:off x="548640" y="4520160"/>
            <a:ext cx="2559960" cy="25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36000">
              <a:lnSpc>
                <a:spcPct val="100000"/>
              </a:lnSpc>
              <a:buNone/>
              <a:def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36000">
              <a:lnSpc>
                <a:spcPct val="100000"/>
              </a:lnSpc>
              <a:buNone/>
            </a:pPr>
            <a:r>
              <a: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ru-RU" sz="1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ftr" idx="17"/>
          </p:nvPr>
        </p:nvSpPr>
        <p:spPr>
          <a:xfrm>
            <a:off x="3749040" y="4520160"/>
            <a:ext cx="3474360" cy="25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4" name="PlaceHolder 6"/>
          <p:cNvSpPr>
            <a:spLocks noGrp="1"/>
          </p:cNvSpPr>
          <p:nvPr>
            <p:ph type="sldNum" idx="18"/>
          </p:nvPr>
        </p:nvSpPr>
        <p:spPr>
          <a:xfrm>
            <a:off x="7863840" y="4520160"/>
            <a:ext cx="2559960" cy="25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36000">
              <a:lnSpc>
                <a:spcPct val="100000"/>
              </a:lnSpc>
              <a:buNone/>
              <a:def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36000">
              <a:lnSpc>
                <a:spcPct val="100000"/>
              </a:lnSpc>
              <a:buNone/>
            </a:pPr>
            <a:fld id="{55286AE5-D1FA-4BE6-B56E-B7C6B1EEF6D6}" type="slidenum">
              <a: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ru-RU" sz="1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48640" y="195120"/>
            <a:ext cx="9875160" cy="812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81360">
              <a:lnSpc>
                <a:spcPct val="100000"/>
              </a:lnSpc>
              <a:buNone/>
            </a:pPr>
            <a:r>
              <a:rPr b="0" lang="en-US" sz="390" strike="noStrike" u="none">
                <a:solidFill>
                  <a:schemeClr val="dk1"/>
                </a:solidFill>
                <a:uFillTx/>
                <a:latin typeface="Calibri"/>
              </a:rPr>
              <a:t>Click to edit Master title style</a:t>
            </a:r>
            <a:endParaRPr b="0" lang="en-US" sz="39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48640" y="1091520"/>
            <a:ext cx="4847760" cy="45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81360">
              <a:lnSpc>
                <a:spcPct val="100000"/>
              </a:lnSpc>
              <a:spcBef>
                <a:spcPts val="43"/>
              </a:spcBef>
              <a:buNone/>
              <a:tabLst>
                <a:tab algn="l" pos="0"/>
              </a:tabLst>
            </a:pPr>
            <a:r>
              <a:rPr b="1" lang="en-US" sz="220" strike="noStrike" u="none">
                <a:solidFill>
                  <a:schemeClr val="dk1"/>
                </a:solidFill>
                <a:uFillTx/>
                <a:latin typeface="Calibri"/>
              </a:rPr>
              <a:t>Click to edit Master text styles</a:t>
            </a:r>
            <a:endParaRPr b="0" lang="en-US" sz="2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548640" y="1546560"/>
            <a:ext cx="4847760" cy="2809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0600" indent="-30600" defTabSz="81360">
              <a:lnSpc>
                <a:spcPct val="100000"/>
              </a:lnSpc>
              <a:spcBef>
                <a:spcPts val="43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" strike="noStrike" u="none">
                <a:solidFill>
                  <a:schemeClr val="dk1"/>
                </a:solidFill>
                <a:uFillTx/>
                <a:latin typeface="Calibri"/>
              </a:rPr>
              <a:t>Click to edit Master text styles</a:t>
            </a:r>
            <a:endParaRPr b="0" lang="en-US" sz="22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5880" indent="-25560" defTabSz="81360">
              <a:lnSpc>
                <a:spcPct val="100000"/>
              </a:lnSpc>
              <a:spcBef>
                <a:spcPts val="34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80" strike="noStrike" u="none">
                <a:solidFill>
                  <a:schemeClr val="dk1"/>
                </a:solidFill>
                <a:uFillTx/>
                <a:latin typeface="Calibri"/>
              </a:rPr>
              <a:t>Second level</a:t>
            </a:r>
            <a:endParaRPr b="0" lang="en-US" sz="18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01520" indent="-20160" defTabSz="81360">
              <a:lnSpc>
                <a:spcPct val="100000"/>
              </a:lnSpc>
              <a:spcBef>
                <a:spcPts val="3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60" strike="noStrike" u="none">
                <a:solidFill>
                  <a:schemeClr val="dk1"/>
                </a:solidFill>
                <a:uFillTx/>
                <a:latin typeface="Calibri"/>
              </a:rPr>
              <a:t>Third level</a:t>
            </a:r>
            <a:endParaRPr b="0" lang="en-US" sz="16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42200" indent="-20160" defTabSz="81360">
              <a:lnSpc>
                <a:spcPct val="100000"/>
              </a:lnSpc>
              <a:spcBef>
                <a:spcPts val="28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40" strike="noStrike" u="none">
                <a:solidFill>
                  <a:schemeClr val="dk1"/>
                </a:solidFill>
                <a:uFillTx/>
                <a:latin typeface="Calibri"/>
              </a:rPr>
              <a:t>Fourth level</a:t>
            </a:r>
            <a:endParaRPr b="0" lang="en-US" sz="14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182880" indent="-20160" defTabSz="81360">
              <a:lnSpc>
                <a:spcPct val="100000"/>
              </a:lnSpc>
              <a:spcBef>
                <a:spcPts val="28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140" strike="noStrike" u="none">
                <a:solidFill>
                  <a:schemeClr val="dk1"/>
                </a:solidFill>
                <a:uFillTx/>
                <a:latin typeface="Calibri"/>
              </a:rPr>
              <a:t>Fifth level</a:t>
            </a:r>
            <a:endParaRPr b="0" lang="en-US" sz="14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5573880" y="1091520"/>
            <a:ext cx="4849920" cy="45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81360">
              <a:lnSpc>
                <a:spcPct val="100000"/>
              </a:lnSpc>
              <a:spcBef>
                <a:spcPts val="43"/>
              </a:spcBef>
              <a:buNone/>
              <a:tabLst>
                <a:tab algn="l" pos="0"/>
              </a:tabLst>
            </a:pPr>
            <a:r>
              <a:rPr b="1" lang="en-US" sz="220" strike="noStrike" u="none">
                <a:solidFill>
                  <a:schemeClr val="dk1"/>
                </a:solidFill>
                <a:uFillTx/>
                <a:latin typeface="Calibri"/>
              </a:rPr>
              <a:t>Click to edit Master text styles</a:t>
            </a:r>
            <a:endParaRPr b="0" lang="en-US" sz="2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5573880" y="1546560"/>
            <a:ext cx="4849920" cy="2809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0600" indent="-30600" defTabSz="81360">
              <a:lnSpc>
                <a:spcPct val="100000"/>
              </a:lnSpc>
              <a:spcBef>
                <a:spcPts val="43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" strike="noStrike" u="none">
                <a:solidFill>
                  <a:schemeClr val="dk1"/>
                </a:solidFill>
                <a:uFillTx/>
                <a:latin typeface="Calibri"/>
              </a:rPr>
              <a:t>Click to edit Master text styles</a:t>
            </a:r>
            <a:endParaRPr b="0" lang="en-US" sz="22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5880" indent="-25560" defTabSz="81360">
              <a:lnSpc>
                <a:spcPct val="100000"/>
              </a:lnSpc>
              <a:spcBef>
                <a:spcPts val="34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80" strike="noStrike" u="none">
                <a:solidFill>
                  <a:schemeClr val="dk1"/>
                </a:solidFill>
                <a:uFillTx/>
                <a:latin typeface="Calibri"/>
              </a:rPr>
              <a:t>Second level</a:t>
            </a:r>
            <a:endParaRPr b="0" lang="en-US" sz="18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01520" indent="-20160" defTabSz="81360">
              <a:lnSpc>
                <a:spcPct val="100000"/>
              </a:lnSpc>
              <a:spcBef>
                <a:spcPts val="3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60" strike="noStrike" u="none">
                <a:solidFill>
                  <a:schemeClr val="dk1"/>
                </a:solidFill>
                <a:uFillTx/>
                <a:latin typeface="Calibri"/>
              </a:rPr>
              <a:t>Third level</a:t>
            </a:r>
            <a:endParaRPr b="0" lang="en-US" sz="16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42200" indent="-20160" defTabSz="81360">
              <a:lnSpc>
                <a:spcPct val="100000"/>
              </a:lnSpc>
              <a:spcBef>
                <a:spcPts val="28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40" strike="noStrike" u="none">
                <a:solidFill>
                  <a:schemeClr val="dk1"/>
                </a:solidFill>
                <a:uFillTx/>
                <a:latin typeface="Calibri"/>
              </a:rPr>
              <a:t>Fourth level</a:t>
            </a:r>
            <a:endParaRPr b="0" lang="en-US" sz="14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182880" indent="-20160" defTabSz="81360">
              <a:lnSpc>
                <a:spcPct val="100000"/>
              </a:lnSpc>
              <a:spcBef>
                <a:spcPts val="28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140" strike="noStrike" u="none">
                <a:solidFill>
                  <a:schemeClr val="dk1"/>
                </a:solidFill>
                <a:uFillTx/>
                <a:latin typeface="Calibri"/>
              </a:rPr>
              <a:t>Fifth level</a:t>
            </a:r>
            <a:endParaRPr b="0" lang="en-US" sz="14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dt" idx="19"/>
          </p:nvPr>
        </p:nvSpPr>
        <p:spPr>
          <a:xfrm>
            <a:off x="548640" y="4520160"/>
            <a:ext cx="2559960" cy="25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36000">
              <a:lnSpc>
                <a:spcPct val="100000"/>
              </a:lnSpc>
              <a:buNone/>
              <a:def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36000">
              <a:lnSpc>
                <a:spcPct val="100000"/>
              </a:lnSpc>
              <a:buNone/>
            </a:pPr>
            <a:r>
              <a: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&lt;дата/время&gt;</a:t>
            </a:r>
            <a:endParaRPr b="0" lang="ru-RU" sz="1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ftr" idx="20"/>
          </p:nvPr>
        </p:nvSpPr>
        <p:spPr>
          <a:xfrm>
            <a:off x="3749040" y="4520160"/>
            <a:ext cx="3474360" cy="25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5" name="PlaceHolder 8"/>
          <p:cNvSpPr>
            <a:spLocks noGrp="1"/>
          </p:cNvSpPr>
          <p:nvPr>
            <p:ph type="sldNum" idx="21"/>
          </p:nvPr>
        </p:nvSpPr>
        <p:spPr>
          <a:xfrm>
            <a:off x="7863840" y="4520160"/>
            <a:ext cx="2559960" cy="25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36000">
              <a:lnSpc>
                <a:spcPct val="100000"/>
              </a:lnSpc>
              <a:buNone/>
              <a:def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36000">
              <a:lnSpc>
                <a:spcPct val="100000"/>
              </a:lnSpc>
              <a:buNone/>
            </a:pPr>
            <a:fld id="{74C9CE09-D8F0-4E85-BB9B-074706FA237C}" type="slidenum">
              <a: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ru-RU" sz="1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48640" y="195120"/>
            <a:ext cx="9875160" cy="812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81360">
              <a:lnSpc>
                <a:spcPct val="100000"/>
              </a:lnSpc>
              <a:buNone/>
            </a:pPr>
            <a:r>
              <a:rPr b="0" lang="en-US" sz="390" strike="noStrike" u="none">
                <a:solidFill>
                  <a:schemeClr val="dk1"/>
                </a:solidFill>
                <a:uFillTx/>
                <a:latin typeface="Calibri"/>
              </a:rPr>
              <a:t>Click to edit Master title style</a:t>
            </a:r>
            <a:endParaRPr b="0" lang="en-US" sz="39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dt" idx="22"/>
          </p:nvPr>
        </p:nvSpPr>
        <p:spPr>
          <a:xfrm>
            <a:off x="548640" y="4520160"/>
            <a:ext cx="2559960" cy="25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36000">
              <a:lnSpc>
                <a:spcPct val="100000"/>
              </a:lnSpc>
              <a:buNone/>
              <a:def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36000">
              <a:lnSpc>
                <a:spcPct val="100000"/>
              </a:lnSpc>
              <a:buNone/>
            </a:pPr>
            <a:r>
              <a: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ru-RU" sz="1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ftr" idx="23"/>
          </p:nvPr>
        </p:nvSpPr>
        <p:spPr>
          <a:xfrm>
            <a:off x="3749040" y="4520160"/>
            <a:ext cx="3474360" cy="25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sldNum" idx="24"/>
          </p:nvPr>
        </p:nvSpPr>
        <p:spPr>
          <a:xfrm>
            <a:off x="7863840" y="4520160"/>
            <a:ext cx="2559960" cy="25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36000">
              <a:lnSpc>
                <a:spcPct val="100000"/>
              </a:lnSpc>
              <a:buNone/>
              <a:def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36000">
              <a:lnSpc>
                <a:spcPct val="100000"/>
              </a:lnSpc>
              <a:buNone/>
            </a:pPr>
            <a:fld id="{4F373FAD-BEFE-4DF6-BB1D-8340EB9519DA}" type="slidenum">
              <a: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ru-RU" sz="1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dt" idx="25"/>
          </p:nvPr>
        </p:nvSpPr>
        <p:spPr>
          <a:xfrm>
            <a:off x="548640" y="4520160"/>
            <a:ext cx="2559960" cy="25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36000">
              <a:lnSpc>
                <a:spcPct val="100000"/>
              </a:lnSpc>
              <a:buNone/>
              <a:def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36000">
              <a:lnSpc>
                <a:spcPct val="100000"/>
              </a:lnSpc>
              <a:buNone/>
            </a:pPr>
            <a:r>
              <a: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ru-RU" sz="1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ftr" idx="26"/>
          </p:nvPr>
        </p:nvSpPr>
        <p:spPr>
          <a:xfrm>
            <a:off x="3749040" y="4520160"/>
            <a:ext cx="3474360" cy="25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sldNum" idx="27"/>
          </p:nvPr>
        </p:nvSpPr>
        <p:spPr>
          <a:xfrm>
            <a:off x="7863840" y="4520160"/>
            <a:ext cx="2559960" cy="25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36000">
              <a:lnSpc>
                <a:spcPct val="100000"/>
              </a:lnSpc>
              <a:buNone/>
              <a:def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36000">
              <a:lnSpc>
                <a:spcPct val="100000"/>
              </a:lnSpc>
              <a:buNone/>
            </a:pPr>
            <a:fld id="{33B6E662-175F-406D-B1D1-9578D16ABF51}" type="slidenum">
              <a: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ru-RU" sz="1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title"/>
          </p:nvPr>
        </p:nvSpPr>
        <p:spPr>
          <a:xfrm>
            <a:off x="1097280" y="291600"/>
            <a:ext cx="19750680" cy="1221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40" strike="noStrike" u="none">
                <a:solidFill>
                  <a:schemeClr val="dk1"/>
                </a:solidFill>
                <a:uFillTx/>
                <a:latin typeface="Calibri"/>
              </a:rPr>
              <a:t>Для правки текста заглавия щёлкните мышью</a:t>
            </a:r>
            <a:endParaRPr b="0" lang="en-US" sz="184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body"/>
          </p:nvPr>
        </p:nvSpPr>
        <p:spPr>
          <a:xfrm>
            <a:off x="1097280" y="1711440"/>
            <a:ext cx="19750680" cy="424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90" strike="noStrike" u="none">
                <a:solidFill>
                  <a:schemeClr val="dk1"/>
                </a:solidFill>
                <a:uFillTx/>
                <a:latin typeface="Calibri"/>
              </a:rPr>
              <a:t>Для правки структуры щёлкните мышью</a:t>
            </a:r>
            <a:endParaRPr b="0" lang="en-US" sz="29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20" strike="noStrike" u="none">
                <a:solidFill>
                  <a:schemeClr val="dk1"/>
                </a:solidFill>
                <a:uFillTx/>
                <a:latin typeface="Calibri"/>
              </a:rPr>
              <a:t>Второй уровень структуры</a:t>
            </a:r>
            <a:endParaRPr b="0" lang="en-US" sz="22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" strike="noStrike" u="none">
                <a:solidFill>
                  <a:schemeClr val="dk1"/>
                </a:solidFill>
                <a:uFillTx/>
                <a:latin typeface="Calibri"/>
              </a:rPr>
              <a:t>Третий уровень структуры</a:t>
            </a:r>
            <a:endParaRPr b="0" lang="en-US" sz="18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" strike="noStrike" u="none">
                <a:solidFill>
                  <a:schemeClr val="dk1"/>
                </a:solidFill>
                <a:uFillTx/>
                <a:latin typeface="Calibri"/>
              </a:rPr>
              <a:t>Четвёртый уровень структуры</a:t>
            </a:r>
            <a:endParaRPr b="0" lang="en-US" sz="18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Пятый уровень структуры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Шестой уровень структуры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Седьмой уровень структуры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svg"/><Relationship Id="rId4" Type="http://schemas.openxmlformats.org/officeDocument/2006/relationships/image" Target="../media/image4.png"/><Relationship Id="rId5" Type="http://schemas.openxmlformats.org/officeDocument/2006/relationships/image" Target="../media/image5.svg"/><Relationship Id="rId6" Type="http://schemas.openxmlformats.org/officeDocument/2006/relationships/slideLayout" Target="../slideLayouts/slideLayout15.xml"/><Relationship Id="rId7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svg"/><Relationship Id="rId4" Type="http://schemas.openxmlformats.org/officeDocument/2006/relationships/image" Target="../media/image22.png"/><Relationship Id="rId5" Type="http://schemas.openxmlformats.org/officeDocument/2006/relationships/image" Target="../media/image23.svg"/><Relationship Id="rId6" Type="http://schemas.openxmlformats.org/officeDocument/2006/relationships/slideLayout" Target="../slideLayouts/slideLayout15.xml"/><Relationship Id="rId7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svg"/><Relationship Id="rId4" Type="http://schemas.openxmlformats.org/officeDocument/2006/relationships/image" Target="../media/image24.png"/><Relationship Id="rId5" Type="http://schemas.openxmlformats.org/officeDocument/2006/relationships/image" Target="../media/image25.svg"/><Relationship Id="rId6" Type="http://schemas.openxmlformats.org/officeDocument/2006/relationships/slideLayout" Target="../slideLayouts/slideLayout15.xml"/><Relationship Id="rId7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svg"/><Relationship Id="rId4" Type="http://schemas.openxmlformats.org/officeDocument/2006/relationships/image" Target="../media/image26.png"/><Relationship Id="rId5" Type="http://schemas.openxmlformats.org/officeDocument/2006/relationships/image" Target="../media/image27.svg"/><Relationship Id="rId6" Type="http://schemas.openxmlformats.org/officeDocument/2006/relationships/slideLayout" Target="../slideLayouts/slideLayout15.xml"/><Relationship Id="rId7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svg"/><Relationship Id="rId4" Type="http://schemas.openxmlformats.org/officeDocument/2006/relationships/image" Target="../media/image28.png"/><Relationship Id="rId5" Type="http://schemas.openxmlformats.org/officeDocument/2006/relationships/image" Target="../media/image29.svg"/><Relationship Id="rId6" Type="http://schemas.openxmlformats.org/officeDocument/2006/relationships/slideLayout" Target="../slideLayouts/slideLayout15.xml"/><Relationship Id="rId7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svg"/><Relationship Id="rId3" Type="http://schemas.openxmlformats.org/officeDocument/2006/relationships/image" Target="../media/image6.png"/><Relationship Id="rId4" Type="http://schemas.openxmlformats.org/officeDocument/2006/relationships/image" Target="../media/image7.svg"/><Relationship Id="rId5" Type="http://schemas.openxmlformats.org/officeDocument/2006/relationships/image" Target="../media/image8.png"/><Relationship Id="rId6" Type="http://schemas.openxmlformats.org/officeDocument/2006/relationships/image" Target="../media/image9.svg"/><Relationship Id="rId7" Type="http://schemas.openxmlformats.org/officeDocument/2006/relationships/image" Target="../media/image12.png"/><Relationship Id="rId8" Type="http://schemas.openxmlformats.org/officeDocument/2006/relationships/image" Target="../media/image13.svg"/><Relationship Id="rId9" Type="http://schemas.openxmlformats.org/officeDocument/2006/relationships/image" Target="../media/image10.png"/><Relationship Id="rId10" Type="http://schemas.openxmlformats.org/officeDocument/2006/relationships/image" Target="../media/image11.svg"/><Relationship Id="rId11" Type="http://schemas.openxmlformats.org/officeDocument/2006/relationships/image" Target="../media/image16.png"/><Relationship Id="rId12" Type="http://schemas.openxmlformats.org/officeDocument/2006/relationships/image" Target="../media/image17.svg"/><Relationship Id="rId13" Type="http://schemas.openxmlformats.org/officeDocument/2006/relationships/image" Target="../media/image18.png"/><Relationship Id="rId14" Type="http://schemas.openxmlformats.org/officeDocument/2006/relationships/image" Target="../media/image19.svg"/><Relationship Id="rId15" Type="http://schemas.openxmlformats.org/officeDocument/2006/relationships/image" Target="../media/image20.png"/><Relationship Id="rId16" Type="http://schemas.openxmlformats.org/officeDocument/2006/relationships/image" Target="../media/image21.svg"/><Relationship Id="rId17" Type="http://schemas.openxmlformats.org/officeDocument/2006/relationships/image" Target="../media/image22.png"/><Relationship Id="rId18" Type="http://schemas.openxmlformats.org/officeDocument/2006/relationships/image" Target="../media/image23.svg"/><Relationship Id="rId19" Type="http://schemas.openxmlformats.org/officeDocument/2006/relationships/image" Target="../media/image28.png"/><Relationship Id="rId20" Type="http://schemas.openxmlformats.org/officeDocument/2006/relationships/image" Target="../media/image29.svg"/><Relationship Id="rId21" Type="http://schemas.openxmlformats.org/officeDocument/2006/relationships/image" Target="../media/image14.png"/><Relationship Id="rId22" Type="http://schemas.openxmlformats.org/officeDocument/2006/relationships/image" Target="../media/image15.svg"/><Relationship Id="rId23" Type="http://schemas.openxmlformats.org/officeDocument/2006/relationships/image" Target="../media/image30.png"/><Relationship Id="rId24" Type="http://schemas.openxmlformats.org/officeDocument/2006/relationships/image" Target="../media/image31.svg"/><Relationship Id="rId25" Type="http://schemas.openxmlformats.org/officeDocument/2006/relationships/image" Target="../media/image26.png"/><Relationship Id="rId26" Type="http://schemas.openxmlformats.org/officeDocument/2006/relationships/image" Target="../media/image27.svg"/><Relationship Id="rId27" Type="http://schemas.openxmlformats.org/officeDocument/2006/relationships/image" Target="../media/image24.png"/><Relationship Id="rId28" Type="http://schemas.openxmlformats.org/officeDocument/2006/relationships/image" Target="../media/image25.svg"/><Relationship Id="rId29" Type="http://schemas.openxmlformats.org/officeDocument/2006/relationships/slideLayout" Target="../slideLayouts/slideLayout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svg"/><Relationship Id="rId4" Type="http://schemas.openxmlformats.org/officeDocument/2006/relationships/image" Target="../media/image6.png"/><Relationship Id="rId5" Type="http://schemas.openxmlformats.org/officeDocument/2006/relationships/image" Target="../media/image7.svg"/><Relationship Id="rId6" Type="http://schemas.openxmlformats.org/officeDocument/2006/relationships/slideLayout" Target="../slideLayouts/slideLayout15.xml"/><Relationship Id="rId7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svg"/><Relationship Id="rId4" Type="http://schemas.openxmlformats.org/officeDocument/2006/relationships/image" Target="../media/image8.png"/><Relationship Id="rId5" Type="http://schemas.openxmlformats.org/officeDocument/2006/relationships/image" Target="../media/image9.svg"/><Relationship Id="rId6" Type="http://schemas.openxmlformats.org/officeDocument/2006/relationships/slideLayout" Target="../slideLayouts/slideLayout15.xml"/><Relationship Id="rId7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svg"/><Relationship Id="rId4" Type="http://schemas.openxmlformats.org/officeDocument/2006/relationships/image" Target="../media/image10.png"/><Relationship Id="rId5" Type="http://schemas.openxmlformats.org/officeDocument/2006/relationships/image" Target="../media/image11.svg"/><Relationship Id="rId6" Type="http://schemas.openxmlformats.org/officeDocument/2006/relationships/slideLayout" Target="../slideLayouts/slideLayout15.xml"/><Relationship Id="rId7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svg"/><Relationship Id="rId4" Type="http://schemas.openxmlformats.org/officeDocument/2006/relationships/image" Target="../media/image12.png"/><Relationship Id="rId5" Type="http://schemas.openxmlformats.org/officeDocument/2006/relationships/image" Target="../media/image13.svg"/><Relationship Id="rId6" Type="http://schemas.openxmlformats.org/officeDocument/2006/relationships/slideLayout" Target="../slideLayouts/slideLayout15.xml"/><Relationship Id="rId7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svg"/><Relationship Id="rId4" Type="http://schemas.openxmlformats.org/officeDocument/2006/relationships/image" Target="../media/image14.png"/><Relationship Id="rId5" Type="http://schemas.openxmlformats.org/officeDocument/2006/relationships/image" Target="../media/image15.svg"/><Relationship Id="rId6" Type="http://schemas.openxmlformats.org/officeDocument/2006/relationships/slideLayout" Target="../slideLayouts/slideLayout15.xml"/><Relationship Id="rId7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svg"/><Relationship Id="rId4" Type="http://schemas.openxmlformats.org/officeDocument/2006/relationships/image" Target="../media/image16.png"/><Relationship Id="rId5" Type="http://schemas.openxmlformats.org/officeDocument/2006/relationships/image" Target="../media/image17.svg"/><Relationship Id="rId6" Type="http://schemas.openxmlformats.org/officeDocument/2006/relationships/slideLayout" Target="../slideLayouts/slideLayout15.xml"/><Relationship Id="rId7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svg"/><Relationship Id="rId4" Type="http://schemas.openxmlformats.org/officeDocument/2006/relationships/image" Target="../media/image18.png"/><Relationship Id="rId5" Type="http://schemas.openxmlformats.org/officeDocument/2006/relationships/image" Target="../media/image19.svg"/><Relationship Id="rId6" Type="http://schemas.openxmlformats.org/officeDocument/2006/relationships/slideLayout" Target="../slideLayouts/slideLayout15.xml"/><Relationship Id="rId7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svg"/><Relationship Id="rId4" Type="http://schemas.openxmlformats.org/officeDocument/2006/relationships/image" Target="../media/image20.png"/><Relationship Id="rId5" Type="http://schemas.openxmlformats.org/officeDocument/2006/relationships/image" Target="../media/image21.svg"/><Relationship Id="rId6" Type="http://schemas.openxmlformats.org/officeDocument/2006/relationships/slideLayout" Target="../slideLayouts/slideLayout15.xml"/><Relationship Id="rId7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7"/>
          <p:cNvGrpSpPr/>
          <p:nvPr/>
        </p:nvGrpSpPr>
        <p:grpSpPr>
          <a:xfrm>
            <a:off x="-716760" y="4212360"/>
            <a:ext cx="2879640" cy="2879640"/>
            <a:chOff x="-716760" y="4212360"/>
            <a:chExt cx="2879640" cy="2879640"/>
          </a:xfrm>
        </p:grpSpPr>
        <p:sp>
          <p:nvSpPr>
            <p:cNvPr id="83" name="Freeform 8"/>
            <p:cNvSpPr/>
            <p:nvPr/>
          </p:nvSpPr>
          <p:spPr>
            <a:xfrm>
              <a:off x="-716760" y="4212360"/>
              <a:ext cx="2879640" cy="2879640"/>
            </a:xfrm>
            <a:custGeom>
              <a:avLst/>
              <a:gdLst>
                <a:gd name="textAreaLeft" fmla="*/ 0 w 2879640"/>
                <a:gd name="textAreaRight" fmla="*/ 2880000 w 2879640"/>
                <a:gd name="textAreaTop" fmla="*/ 0 h 2879640"/>
                <a:gd name="textAreaBottom" fmla="*/ 2880000 h 2879640"/>
              </a:gdLst>
              <a:ahLst/>
              <a:rect l="textAreaLeft" t="textAreaTop" r="textAreaRight" b="textAreaBottom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ln w="0">
              <a:noFill/>
            </a:ln>
            <a:effectLst>
              <a:outerShdw algn="bl" blurRad="50760" dir="189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84" name="TextBox 9"/>
            <p:cNvSpPr/>
            <p:nvPr/>
          </p:nvSpPr>
          <p:spPr>
            <a:xfrm>
              <a:off x="-446760" y="4347360"/>
              <a:ext cx="2339640" cy="2474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" rIns="4680" tIns="4680" bIns="4680" anchor="ctr">
              <a:noAutofit/>
            </a:bodyPr>
            <a:p>
              <a:pPr algn="ctr" defTabSz="936000">
                <a:lnSpc>
                  <a:spcPts val="298"/>
                </a:lnSpc>
              </a:pPr>
              <a:endParaRPr b="0" lang="en-US" sz="1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grpSp>
        <p:nvGrpSpPr>
          <p:cNvPr id="85" name="Group 10"/>
          <p:cNvGrpSpPr/>
          <p:nvPr/>
        </p:nvGrpSpPr>
        <p:grpSpPr>
          <a:xfrm>
            <a:off x="-1346760" y="3312360"/>
            <a:ext cx="1799640" cy="1799640"/>
            <a:chOff x="-1346760" y="3312360"/>
            <a:chExt cx="1799640" cy="1799640"/>
          </a:xfrm>
        </p:grpSpPr>
        <p:sp>
          <p:nvSpPr>
            <p:cNvPr id="86" name="Freeform 11"/>
            <p:cNvSpPr/>
            <p:nvPr/>
          </p:nvSpPr>
          <p:spPr>
            <a:xfrm>
              <a:off x="-1346760" y="3312360"/>
              <a:ext cx="1799640" cy="1799640"/>
            </a:xfrm>
            <a:custGeom>
              <a:avLst/>
              <a:gdLst>
                <a:gd name="textAreaLeft" fmla="*/ 0 w 1799640"/>
                <a:gd name="textAreaRight" fmla="*/ 1800000 w 1799640"/>
                <a:gd name="textAreaTop" fmla="*/ 0 h 1799640"/>
                <a:gd name="textAreaBottom" fmla="*/ 1800000 h 1799640"/>
              </a:gdLst>
              <a:ahLst/>
              <a:rect l="textAreaLeft" t="textAreaTop" r="textAreaRight" b="textAreaBottom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bf28"/>
            </a:solidFill>
            <a:ln w="0">
              <a:noFill/>
            </a:ln>
            <a:effectLst>
              <a:outerShdw algn="bl" blurRad="50760" dir="189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87" name="TextBox 12"/>
            <p:cNvSpPr/>
            <p:nvPr/>
          </p:nvSpPr>
          <p:spPr>
            <a:xfrm>
              <a:off x="-1177920" y="3396600"/>
              <a:ext cx="1462320" cy="1546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" rIns="4680" tIns="4680" bIns="4680" anchor="ctr">
              <a:noAutofit/>
            </a:bodyPr>
            <a:p>
              <a:pPr algn="ctr" defTabSz="936000">
                <a:lnSpc>
                  <a:spcPts val="298"/>
                </a:lnSpc>
              </a:pPr>
              <a:endParaRPr b="0" lang="en-US" sz="1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grpSp>
        <p:nvGrpSpPr>
          <p:cNvPr id="88" name="Group 16"/>
          <p:cNvGrpSpPr/>
          <p:nvPr/>
        </p:nvGrpSpPr>
        <p:grpSpPr>
          <a:xfrm>
            <a:off x="1404000" y="6009480"/>
            <a:ext cx="1079640" cy="1079640"/>
            <a:chOff x="1404000" y="6009480"/>
            <a:chExt cx="1079640" cy="1079640"/>
          </a:xfrm>
        </p:grpSpPr>
        <p:sp>
          <p:nvSpPr>
            <p:cNvPr id="89" name="Freeform 17"/>
            <p:cNvSpPr/>
            <p:nvPr/>
          </p:nvSpPr>
          <p:spPr>
            <a:xfrm>
              <a:off x="1404000" y="6009480"/>
              <a:ext cx="1079640" cy="1079640"/>
            </a:xfrm>
            <a:custGeom>
              <a:avLst/>
              <a:gdLst>
                <a:gd name="textAreaLeft" fmla="*/ 0 w 1079640"/>
                <a:gd name="textAreaRight" fmla="*/ 1080000 w 1079640"/>
                <a:gd name="textAreaTop" fmla="*/ 0 h 1079640"/>
                <a:gd name="textAreaBottom" fmla="*/ 1080000 h 1079640"/>
              </a:gdLst>
              <a:ahLst/>
              <a:rect l="textAreaLeft" t="textAreaTop" r="textAreaRight" b="textAreaBottom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  <a:effectLst>
              <a:outerShdw algn="tl" blurRad="5076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90" name="TextBox 18"/>
            <p:cNvSpPr/>
            <p:nvPr/>
          </p:nvSpPr>
          <p:spPr>
            <a:xfrm>
              <a:off x="1505520" y="6060240"/>
              <a:ext cx="877320" cy="927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" rIns="4680" tIns="4680" bIns="4680" anchor="ctr">
              <a:noAutofit/>
            </a:bodyPr>
            <a:p>
              <a:pPr algn="ctr" defTabSz="936000">
                <a:lnSpc>
                  <a:spcPts val="298"/>
                </a:lnSpc>
              </a:pPr>
              <a:endParaRPr b="0" lang="en-US" sz="1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pic>
        <p:nvPicPr>
          <p:cNvPr id="91" name="Рисунок 19" descr=""/>
          <p:cNvPicPr/>
          <p:nvPr/>
        </p:nvPicPr>
        <p:blipFill>
          <a:blip r:embed="rId1"/>
          <a:stretch/>
        </p:blipFill>
        <p:spPr>
          <a:xfrm>
            <a:off x="2971800" y="921240"/>
            <a:ext cx="4469040" cy="900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2" name="Блок-схема: узел 20"/>
          <p:cNvSpPr/>
          <p:nvPr/>
        </p:nvSpPr>
        <p:spPr>
          <a:xfrm>
            <a:off x="7441200" y="929520"/>
            <a:ext cx="899640" cy="899640"/>
          </a:xfrm>
          <a:prstGeom prst="flowChartConnector">
            <a:avLst/>
          </a:prstGeom>
          <a:noFill/>
          <a:ln>
            <a:solidFill>
              <a:srgbClr val="24508c"/>
            </a:solidFill>
            <a:prstDash val="sysDot"/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36000">
              <a:lnSpc>
                <a:spcPct val="100000"/>
              </a:lnSpc>
            </a:pPr>
            <a:endParaRPr b="0" lang="ru-RU" sz="184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93" name="TextBox 21"/>
          <p:cNvSpPr/>
          <p:nvPr/>
        </p:nvSpPr>
        <p:spPr>
          <a:xfrm>
            <a:off x="7396200" y="1010160"/>
            <a:ext cx="990360" cy="73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36000">
              <a:lnSpc>
                <a:spcPct val="100000"/>
              </a:lnSpc>
            </a:pPr>
            <a:r>
              <a:rPr b="1" lang="ru-RU" sz="1400" strike="noStrike" u="none">
                <a:solidFill>
                  <a:schemeClr val="dk1"/>
                </a:solidFill>
                <a:uFillTx/>
                <a:latin typeface="Raleway ExtraLight"/>
              </a:rPr>
              <a:t>Место логотипа ОО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4" name="TextBox 22"/>
          <p:cNvSpPr/>
          <p:nvPr/>
        </p:nvSpPr>
        <p:spPr>
          <a:xfrm>
            <a:off x="4093560" y="2961720"/>
            <a:ext cx="822924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36000">
              <a:lnSpc>
                <a:spcPct val="100000"/>
              </a:lnSpc>
            </a:pPr>
            <a:r>
              <a:rPr b="1" lang="ru-RU" sz="5400" strike="noStrike" u="none">
                <a:solidFill>
                  <a:srgbClr val="1d447d"/>
                </a:solidFill>
                <a:uFillTx/>
                <a:latin typeface="Raleway"/>
                <a:ea typeface="Times New Roman"/>
              </a:rPr>
              <a:t>Образовательное кредитование в СПО</a:t>
            </a:r>
            <a:endParaRPr b="0" lang="ru-RU" sz="5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5" name="Freeform 5"/>
          <p:cNvSpPr/>
          <p:nvPr/>
        </p:nvSpPr>
        <p:spPr>
          <a:xfrm>
            <a:off x="15316200" y="1149480"/>
            <a:ext cx="5399640" cy="5399640"/>
          </a:xfrm>
          <a:custGeom>
            <a:avLst/>
            <a:gdLst>
              <a:gd name="textAreaLeft" fmla="*/ 0 w 5399640"/>
              <a:gd name="textAreaRight" fmla="*/ 5400000 w 5399640"/>
              <a:gd name="textAreaTop" fmla="*/ 0 h 5399640"/>
              <a:gd name="textAreaBottom" fmla="*/ 5400000 h 5399640"/>
            </a:gdLst>
            <a:ahLst/>
            <a:rect l="textAreaLeft" t="textAreaTop" r="textAreaRight" b="textAreaBottom"/>
            <a:pathLst>
              <a:path w="12452287" h="12452287">
                <a:moveTo>
                  <a:pt x="0" y="0"/>
                </a:moveTo>
                <a:lnTo>
                  <a:pt x="12452287" y="0"/>
                </a:lnTo>
                <a:lnTo>
                  <a:pt x="12452287" y="12452286"/>
                </a:lnTo>
                <a:lnTo>
                  <a:pt x="0" y="1245228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  <a:alphaModFix amt="12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6" name="Freeform 200"/>
          <p:cNvSpPr/>
          <p:nvPr/>
        </p:nvSpPr>
        <p:spPr>
          <a:xfrm>
            <a:off x="3073320" y="3479040"/>
            <a:ext cx="719640" cy="719640"/>
          </a:xfrm>
          <a:custGeom>
            <a:avLst/>
            <a:gdLst>
              <a:gd name="textAreaLeft" fmla="*/ 0 w 719640"/>
              <a:gd name="textAreaRight" fmla="*/ 720000 w 719640"/>
              <a:gd name="textAreaTop" fmla="*/ 0 h 719640"/>
              <a:gd name="textAreaBottom" fmla="*/ 720000 h 719640"/>
            </a:gdLst>
            <a:ahLst/>
            <a:rect l="textAreaLeft" t="textAreaTop" r="textAreaRight" b="textAreaBottom"/>
            <a:pathLst>
              <a:path w="634" h="604">
                <a:moveTo>
                  <a:pt x="309" y="44"/>
                </a:moveTo>
                <a:lnTo>
                  <a:pt x="309" y="44"/>
                </a:lnTo>
                <a:close/>
                <a:moveTo>
                  <a:pt x="14" y="220"/>
                </a:moveTo>
                <a:lnTo>
                  <a:pt x="14" y="220"/>
                </a:lnTo>
                <a:cubicBezTo>
                  <a:pt x="279" y="338"/>
                  <a:pt x="279" y="338"/>
                  <a:pt x="279" y="338"/>
                </a:cubicBezTo>
                <a:cubicBezTo>
                  <a:pt x="309" y="353"/>
                  <a:pt x="324" y="353"/>
                  <a:pt x="338" y="338"/>
                </a:cubicBezTo>
                <a:cubicBezTo>
                  <a:pt x="603" y="220"/>
                  <a:pt x="603" y="220"/>
                  <a:pt x="603" y="220"/>
                </a:cubicBezTo>
                <a:cubicBezTo>
                  <a:pt x="633" y="206"/>
                  <a:pt x="633" y="176"/>
                  <a:pt x="603" y="161"/>
                </a:cubicBezTo>
                <a:cubicBezTo>
                  <a:pt x="338" y="14"/>
                  <a:pt x="338" y="14"/>
                  <a:pt x="338" y="14"/>
                </a:cubicBezTo>
                <a:cubicBezTo>
                  <a:pt x="324" y="0"/>
                  <a:pt x="309" y="14"/>
                  <a:pt x="279" y="14"/>
                </a:cubicBezTo>
                <a:cubicBezTo>
                  <a:pt x="14" y="161"/>
                  <a:pt x="14" y="161"/>
                  <a:pt x="14" y="161"/>
                </a:cubicBezTo>
                <a:cubicBezTo>
                  <a:pt x="0" y="176"/>
                  <a:pt x="0" y="206"/>
                  <a:pt x="14" y="220"/>
                </a:cubicBezTo>
                <a:close/>
                <a:moveTo>
                  <a:pt x="309" y="44"/>
                </a:moveTo>
                <a:lnTo>
                  <a:pt x="309" y="44"/>
                </a:lnTo>
                <a:cubicBezTo>
                  <a:pt x="588" y="191"/>
                  <a:pt x="588" y="191"/>
                  <a:pt x="588" y="191"/>
                </a:cubicBezTo>
                <a:cubicBezTo>
                  <a:pt x="309" y="309"/>
                  <a:pt x="309" y="309"/>
                  <a:pt x="309" y="309"/>
                </a:cubicBezTo>
                <a:cubicBezTo>
                  <a:pt x="44" y="191"/>
                  <a:pt x="44" y="191"/>
                  <a:pt x="44" y="191"/>
                </a:cubicBezTo>
                <a:lnTo>
                  <a:pt x="309" y="44"/>
                </a:lnTo>
                <a:close/>
                <a:moveTo>
                  <a:pt x="309" y="559"/>
                </a:moveTo>
                <a:lnTo>
                  <a:pt x="309" y="559"/>
                </a:lnTo>
                <a:cubicBezTo>
                  <a:pt x="44" y="441"/>
                  <a:pt x="44" y="441"/>
                  <a:pt x="44" y="441"/>
                </a:cubicBezTo>
                <a:cubicBezTo>
                  <a:pt x="44" y="441"/>
                  <a:pt x="14" y="427"/>
                  <a:pt x="0" y="427"/>
                </a:cubicBezTo>
                <a:cubicBezTo>
                  <a:pt x="0" y="441"/>
                  <a:pt x="0" y="456"/>
                  <a:pt x="14" y="471"/>
                </a:cubicBezTo>
                <a:cubicBezTo>
                  <a:pt x="279" y="589"/>
                  <a:pt x="279" y="589"/>
                  <a:pt x="279" y="589"/>
                </a:cubicBezTo>
                <a:cubicBezTo>
                  <a:pt x="309" y="603"/>
                  <a:pt x="324" y="603"/>
                  <a:pt x="338" y="589"/>
                </a:cubicBezTo>
                <a:cubicBezTo>
                  <a:pt x="603" y="471"/>
                  <a:pt x="603" y="471"/>
                  <a:pt x="603" y="471"/>
                </a:cubicBezTo>
                <a:cubicBezTo>
                  <a:pt x="618" y="471"/>
                  <a:pt x="633" y="441"/>
                  <a:pt x="633" y="427"/>
                </a:cubicBezTo>
                <a:cubicBezTo>
                  <a:pt x="618" y="427"/>
                  <a:pt x="588" y="441"/>
                  <a:pt x="588" y="441"/>
                </a:cubicBezTo>
                <a:lnTo>
                  <a:pt x="309" y="559"/>
                </a:lnTo>
                <a:close/>
                <a:moveTo>
                  <a:pt x="14" y="338"/>
                </a:moveTo>
                <a:lnTo>
                  <a:pt x="14" y="338"/>
                </a:lnTo>
                <a:cubicBezTo>
                  <a:pt x="279" y="471"/>
                  <a:pt x="279" y="471"/>
                  <a:pt x="279" y="471"/>
                </a:cubicBezTo>
                <a:cubicBezTo>
                  <a:pt x="309" y="471"/>
                  <a:pt x="324" y="471"/>
                  <a:pt x="338" y="471"/>
                </a:cubicBezTo>
                <a:cubicBezTo>
                  <a:pt x="603" y="338"/>
                  <a:pt x="603" y="338"/>
                  <a:pt x="603" y="338"/>
                </a:cubicBezTo>
                <a:cubicBezTo>
                  <a:pt x="618" y="338"/>
                  <a:pt x="633" y="309"/>
                  <a:pt x="633" y="294"/>
                </a:cubicBezTo>
                <a:cubicBezTo>
                  <a:pt x="618" y="309"/>
                  <a:pt x="588" y="309"/>
                  <a:pt x="588" y="309"/>
                </a:cubicBezTo>
                <a:cubicBezTo>
                  <a:pt x="309" y="441"/>
                  <a:pt x="309" y="441"/>
                  <a:pt x="309" y="441"/>
                </a:cubicBezTo>
                <a:cubicBezTo>
                  <a:pt x="44" y="309"/>
                  <a:pt x="44" y="309"/>
                  <a:pt x="44" y="309"/>
                </a:cubicBezTo>
                <a:cubicBezTo>
                  <a:pt x="44" y="309"/>
                  <a:pt x="14" y="309"/>
                  <a:pt x="0" y="294"/>
                </a:cubicBezTo>
                <a:cubicBezTo>
                  <a:pt x="0" y="309"/>
                  <a:pt x="0" y="338"/>
                  <a:pt x="14" y="338"/>
                </a:cubicBez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960" rIns="129960" tIns="65160" bIns="65160" anchor="ctr">
            <a:noAutofit/>
          </a:bodyPr>
          <a:p>
            <a:pPr defTabSz="936000">
              <a:lnSpc>
                <a:spcPct val="100000"/>
              </a:lnSpc>
            </a:pPr>
            <a:endParaRPr b="0" lang="en-US" sz="26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97" name="Freeform 6"/>
          <p:cNvSpPr/>
          <p:nvPr/>
        </p:nvSpPr>
        <p:spPr>
          <a:xfrm>
            <a:off x="12884760" y="1010160"/>
            <a:ext cx="7199640" cy="5399640"/>
          </a:xfrm>
          <a:custGeom>
            <a:avLst/>
            <a:gdLst>
              <a:gd name="textAreaLeft" fmla="*/ 0 w 7199640"/>
              <a:gd name="textAreaRight" fmla="*/ 7200000 w 7199640"/>
              <a:gd name="textAreaTop" fmla="*/ 0 h 5399640"/>
              <a:gd name="textAreaBottom" fmla="*/ 5400000 h 5399640"/>
            </a:gdLst>
            <a:ahLst/>
            <a:rect l="textAreaLeft" t="textAreaTop" r="textAreaRight" b="textAreaBottom"/>
            <a:pathLst>
              <a:path w="8157169" h="6607307">
                <a:moveTo>
                  <a:pt x="0" y="0"/>
                </a:moveTo>
                <a:lnTo>
                  <a:pt x="8157170" y="0"/>
                </a:lnTo>
                <a:lnTo>
                  <a:pt x="8157170" y="6607308"/>
                </a:lnTo>
                <a:lnTo>
                  <a:pt x="0" y="660730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roup 7"/>
          <p:cNvGrpSpPr/>
          <p:nvPr/>
        </p:nvGrpSpPr>
        <p:grpSpPr>
          <a:xfrm>
            <a:off x="-716760" y="4212360"/>
            <a:ext cx="2879640" cy="2879640"/>
            <a:chOff x="-716760" y="4212360"/>
            <a:chExt cx="2879640" cy="2879640"/>
          </a:xfrm>
        </p:grpSpPr>
        <p:sp>
          <p:nvSpPr>
            <p:cNvPr id="227" name="Freeform 8"/>
            <p:cNvSpPr/>
            <p:nvPr/>
          </p:nvSpPr>
          <p:spPr>
            <a:xfrm>
              <a:off x="-716760" y="4212360"/>
              <a:ext cx="2879640" cy="2879640"/>
            </a:xfrm>
            <a:custGeom>
              <a:avLst/>
              <a:gdLst>
                <a:gd name="textAreaLeft" fmla="*/ 0 w 2879640"/>
                <a:gd name="textAreaRight" fmla="*/ 2880000 w 2879640"/>
                <a:gd name="textAreaTop" fmla="*/ 0 h 2879640"/>
                <a:gd name="textAreaBottom" fmla="*/ 2880000 h 2879640"/>
              </a:gdLst>
              <a:ahLst/>
              <a:rect l="textAreaLeft" t="textAreaTop" r="textAreaRight" b="textAreaBottom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ln w="0">
              <a:noFill/>
            </a:ln>
            <a:effectLst>
              <a:outerShdw algn="bl" blurRad="50760" dir="189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28" name="TextBox 9"/>
            <p:cNvSpPr/>
            <p:nvPr/>
          </p:nvSpPr>
          <p:spPr>
            <a:xfrm>
              <a:off x="-446760" y="4347360"/>
              <a:ext cx="2339640" cy="2474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" rIns="4680" tIns="4680" bIns="4680" anchor="ctr">
              <a:noAutofit/>
            </a:bodyPr>
            <a:p>
              <a:pPr algn="ctr" defTabSz="936000">
                <a:lnSpc>
                  <a:spcPts val="298"/>
                </a:lnSpc>
              </a:pPr>
              <a:endParaRPr b="0" lang="en-US" sz="1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grpSp>
        <p:nvGrpSpPr>
          <p:cNvPr id="229" name="Group 10"/>
          <p:cNvGrpSpPr/>
          <p:nvPr/>
        </p:nvGrpSpPr>
        <p:grpSpPr>
          <a:xfrm>
            <a:off x="-1346760" y="3312360"/>
            <a:ext cx="1799640" cy="1799640"/>
            <a:chOff x="-1346760" y="3312360"/>
            <a:chExt cx="1799640" cy="1799640"/>
          </a:xfrm>
        </p:grpSpPr>
        <p:sp>
          <p:nvSpPr>
            <p:cNvPr id="230" name="Freeform 11"/>
            <p:cNvSpPr/>
            <p:nvPr/>
          </p:nvSpPr>
          <p:spPr>
            <a:xfrm>
              <a:off x="-1346760" y="3312360"/>
              <a:ext cx="1799640" cy="1799640"/>
            </a:xfrm>
            <a:custGeom>
              <a:avLst/>
              <a:gdLst>
                <a:gd name="textAreaLeft" fmla="*/ 0 w 1799640"/>
                <a:gd name="textAreaRight" fmla="*/ 1800000 w 1799640"/>
                <a:gd name="textAreaTop" fmla="*/ 0 h 1799640"/>
                <a:gd name="textAreaBottom" fmla="*/ 1800000 h 1799640"/>
              </a:gdLst>
              <a:ahLst/>
              <a:rect l="textAreaLeft" t="textAreaTop" r="textAreaRight" b="textAreaBottom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bf28"/>
            </a:solidFill>
            <a:ln w="0">
              <a:noFill/>
            </a:ln>
            <a:effectLst>
              <a:outerShdw algn="bl" blurRad="50760" dir="189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31" name="TextBox 12"/>
            <p:cNvSpPr/>
            <p:nvPr/>
          </p:nvSpPr>
          <p:spPr>
            <a:xfrm>
              <a:off x="-1177920" y="3396600"/>
              <a:ext cx="1462320" cy="1546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" rIns="4680" tIns="4680" bIns="4680" anchor="ctr">
              <a:noAutofit/>
            </a:bodyPr>
            <a:p>
              <a:pPr algn="ctr" defTabSz="936000">
                <a:lnSpc>
                  <a:spcPts val="298"/>
                </a:lnSpc>
              </a:pPr>
              <a:endParaRPr b="0" lang="en-US" sz="1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grpSp>
        <p:nvGrpSpPr>
          <p:cNvPr id="232" name="Group 16"/>
          <p:cNvGrpSpPr/>
          <p:nvPr/>
        </p:nvGrpSpPr>
        <p:grpSpPr>
          <a:xfrm>
            <a:off x="1404000" y="6009480"/>
            <a:ext cx="1079640" cy="1079640"/>
            <a:chOff x="1404000" y="6009480"/>
            <a:chExt cx="1079640" cy="1079640"/>
          </a:xfrm>
        </p:grpSpPr>
        <p:sp>
          <p:nvSpPr>
            <p:cNvPr id="233" name="Freeform 17"/>
            <p:cNvSpPr/>
            <p:nvPr/>
          </p:nvSpPr>
          <p:spPr>
            <a:xfrm>
              <a:off x="1404000" y="6009480"/>
              <a:ext cx="1079640" cy="1079640"/>
            </a:xfrm>
            <a:custGeom>
              <a:avLst/>
              <a:gdLst>
                <a:gd name="textAreaLeft" fmla="*/ 0 w 1079640"/>
                <a:gd name="textAreaRight" fmla="*/ 1080000 w 1079640"/>
                <a:gd name="textAreaTop" fmla="*/ 0 h 1079640"/>
                <a:gd name="textAreaBottom" fmla="*/ 1080000 h 1079640"/>
              </a:gdLst>
              <a:ahLst/>
              <a:rect l="textAreaLeft" t="textAreaTop" r="textAreaRight" b="textAreaBottom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  <a:effectLst>
              <a:outerShdw algn="tl" blurRad="5076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34" name="TextBox 18"/>
            <p:cNvSpPr/>
            <p:nvPr/>
          </p:nvSpPr>
          <p:spPr>
            <a:xfrm>
              <a:off x="1505520" y="6060240"/>
              <a:ext cx="877320" cy="927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" rIns="4680" tIns="4680" bIns="4680" anchor="ctr">
              <a:noAutofit/>
            </a:bodyPr>
            <a:p>
              <a:pPr algn="ctr" defTabSz="936000">
                <a:lnSpc>
                  <a:spcPts val="298"/>
                </a:lnSpc>
              </a:pPr>
              <a:endParaRPr b="0" lang="en-US" sz="1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pic>
        <p:nvPicPr>
          <p:cNvPr id="235" name="Рисунок 19" descr=""/>
          <p:cNvPicPr/>
          <p:nvPr/>
        </p:nvPicPr>
        <p:blipFill>
          <a:blip r:embed="rId1"/>
          <a:stretch/>
        </p:blipFill>
        <p:spPr>
          <a:xfrm>
            <a:off x="2971800" y="921240"/>
            <a:ext cx="4469040" cy="900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6" name="Блок-схема: узел 20"/>
          <p:cNvSpPr/>
          <p:nvPr/>
        </p:nvSpPr>
        <p:spPr>
          <a:xfrm>
            <a:off x="7441200" y="929520"/>
            <a:ext cx="899640" cy="899640"/>
          </a:xfrm>
          <a:prstGeom prst="flowChartConnector">
            <a:avLst/>
          </a:prstGeom>
          <a:noFill/>
          <a:ln>
            <a:solidFill>
              <a:srgbClr val="24508c"/>
            </a:solidFill>
            <a:prstDash val="sysDot"/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36000">
              <a:lnSpc>
                <a:spcPct val="100000"/>
              </a:lnSpc>
            </a:pPr>
            <a:endParaRPr b="0" lang="ru-RU" sz="184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237" name="TextBox 21"/>
          <p:cNvSpPr/>
          <p:nvPr/>
        </p:nvSpPr>
        <p:spPr>
          <a:xfrm>
            <a:off x="7396200" y="1010160"/>
            <a:ext cx="990360" cy="73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36000">
              <a:lnSpc>
                <a:spcPct val="100000"/>
              </a:lnSpc>
            </a:pPr>
            <a:r>
              <a:rPr b="1" lang="ru-RU" sz="1400" strike="noStrike" u="none">
                <a:solidFill>
                  <a:schemeClr val="dk1"/>
                </a:solidFill>
                <a:uFillTx/>
                <a:latin typeface="Raleway ExtraLight"/>
              </a:rPr>
              <a:t>Место логотипа ОО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8" name="TextBox 22"/>
          <p:cNvSpPr/>
          <p:nvPr/>
        </p:nvSpPr>
        <p:spPr>
          <a:xfrm>
            <a:off x="4093560" y="2961720"/>
            <a:ext cx="9591840" cy="225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36000">
              <a:lnSpc>
                <a:spcPct val="100000"/>
              </a:lnSpc>
            </a:pPr>
            <a:r>
              <a:rPr b="1" lang="ru-RU" sz="5400" strike="noStrike" u="none">
                <a:solidFill>
                  <a:srgbClr val="1d447d"/>
                </a:solidFill>
                <a:uFillTx/>
                <a:latin typeface="Raleway"/>
                <a:ea typeface="Times New Roman"/>
              </a:rPr>
              <a:t>Рубрика №9 </a:t>
            </a:r>
            <a:endParaRPr b="0" lang="ru-RU" sz="5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36000">
              <a:lnSpc>
                <a:spcPct val="100000"/>
              </a:lnSpc>
            </a:pPr>
            <a:r>
              <a:rPr b="0" i="1" lang="ru-RU" sz="4400" strike="noStrike" u="none">
                <a:solidFill>
                  <a:srgbClr val="1d447d"/>
                </a:solidFill>
                <a:uFillTx/>
                <a:latin typeface="Raleway"/>
                <a:ea typeface="Times New Roman"/>
              </a:rPr>
              <a:t>(см. варианты наименования в методических рекомендациях)</a:t>
            </a: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9" name="Freeform 5"/>
          <p:cNvSpPr/>
          <p:nvPr/>
        </p:nvSpPr>
        <p:spPr>
          <a:xfrm>
            <a:off x="15316200" y="1149480"/>
            <a:ext cx="5399640" cy="5399640"/>
          </a:xfrm>
          <a:custGeom>
            <a:avLst/>
            <a:gdLst>
              <a:gd name="textAreaLeft" fmla="*/ 0 w 5399640"/>
              <a:gd name="textAreaRight" fmla="*/ 5400000 w 5399640"/>
              <a:gd name="textAreaTop" fmla="*/ 0 h 5399640"/>
              <a:gd name="textAreaBottom" fmla="*/ 5400000 h 5399640"/>
            </a:gdLst>
            <a:ahLst/>
            <a:rect l="textAreaLeft" t="textAreaTop" r="textAreaRight" b="textAreaBottom"/>
            <a:pathLst>
              <a:path w="12452287" h="12452287">
                <a:moveTo>
                  <a:pt x="0" y="0"/>
                </a:moveTo>
                <a:lnTo>
                  <a:pt x="12452287" y="0"/>
                </a:lnTo>
                <a:lnTo>
                  <a:pt x="12452287" y="12452286"/>
                </a:lnTo>
                <a:lnTo>
                  <a:pt x="0" y="1245228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  <a:alphaModFix amt="12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0" name="Freeform 200"/>
          <p:cNvSpPr/>
          <p:nvPr/>
        </p:nvSpPr>
        <p:spPr>
          <a:xfrm>
            <a:off x="3073320" y="3479040"/>
            <a:ext cx="719640" cy="719640"/>
          </a:xfrm>
          <a:custGeom>
            <a:avLst/>
            <a:gdLst>
              <a:gd name="textAreaLeft" fmla="*/ 0 w 719640"/>
              <a:gd name="textAreaRight" fmla="*/ 720000 w 719640"/>
              <a:gd name="textAreaTop" fmla="*/ 0 h 719640"/>
              <a:gd name="textAreaBottom" fmla="*/ 720000 h 719640"/>
            </a:gdLst>
            <a:ahLst/>
            <a:rect l="textAreaLeft" t="textAreaTop" r="textAreaRight" b="textAreaBottom"/>
            <a:pathLst>
              <a:path w="634" h="604">
                <a:moveTo>
                  <a:pt x="309" y="44"/>
                </a:moveTo>
                <a:lnTo>
                  <a:pt x="309" y="44"/>
                </a:lnTo>
                <a:close/>
                <a:moveTo>
                  <a:pt x="14" y="220"/>
                </a:moveTo>
                <a:lnTo>
                  <a:pt x="14" y="220"/>
                </a:lnTo>
                <a:cubicBezTo>
                  <a:pt x="279" y="338"/>
                  <a:pt x="279" y="338"/>
                  <a:pt x="279" y="338"/>
                </a:cubicBezTo>
                <a:cubicBezTo>
                  <a:pt x="309" y="353"/>
                  <a:pt x="324" y="353"/>
                  <a:pt x="338" y="338"/>
                </a:cubicBezTo>
                <a:cubicBezTo>
                  <a:pt x="603" y="220"/>
                  <a:pt x="603" y="220"/>
                  <a:pt x="603" y="220"/>
                </a:cubicBezTo>
                <a:cubicBezTo>
                  <a:pt x="633" y="206"/>
                  <a:pt x="633" y="176"/>
                  <a:pt x="603" y="161"/>
                </a:cubicBezTo>
                <a:cubicBezTo>
                  <a:pt x="338" y="14"/>
                  <a:pt x="338" y="14"/>
                  <a:pt x="338" y="14"/>
                </a:cubicBezTo>
                <a:cubicBezTo>
                  <a:pt x="324" y="0"/>
                  <a:pt x="309" y="14"/>
                  <a:pt x="279" y="14"/>
                </a:cubicBezTo>
                <a:cubicBezTo>
                  <a:pt x="14" y="161"/>
                  <a:pt x="14" y="161"/>
                  <a:pt x="14" y="161"/>
                </a:cubicBezTo>
                <a:cubicBezTo>
                  <a:pt x="0" y="176"/>
                  <a:pt x="0" y="206"/>
                  <a:pt x="14" y="220"/>
                </a:cubicBezTo>
                <a:close/>
                <a:moveTo>
                  <a:pt x="309" y="44"/>
                </a:moveTo>
                <a:lnTo>
                  <a:pt x="309" y="44"/>
                </a:lnTo>
                <a:cubicBezTo>
                  <a:pt x="588" y="191"/>
                  <a:pt x="588" y="191"/>
                  <a:pt x="588" y="191"/>
                </a:cubicBezTo>
                <a:cubicBezTo>
                  <a:pt x="309" y="309"/>
                  <a:pt x="309" y="309"/>
                  <a:pt x="309" y="309"/>
                </a:cubicBezTo>
                <a:cubicBezTo>
                  <a:pt x="44" y="191"/>
                  <a:pt x="44" y="191"/>
                  <a:pt x="44" y="191"/>
                </a:cubicBezTo>
                <a:lnTo>
                  <a:pt x="309" y="44"/>
                </a:lnTo>
                <a:close/>
                <a:moveTo>
                  <a:pt x="309" y="559"/>
                </a:moveTo>
                <a:lnTo>
                  <a:pt x="309" y="559"/>
                </a:lnTo>
                <a:cubicBezTo>
                  <a:pt x="44" y="441"/>
                  <a:pt x="44" y="441"/>
                  <a:pt x="44" y="441"/>
                </a:cubicBezTo>
                <a:cubicBezTo>
                  <a:pt x="44" y="441"/>
                  <a:pt x="14" y="427"/>
                  <a:pt x="0" y="427"/>
                </a:cubicBezTo>
                <a:cubicBezTo>
                  <a:pt x="0" y="441"/>
                  <a:pt x="0" y="456"/>
                  <a:pt x="14" y="471"/>
                </a:cubicBezTo>
                <a:cubicBezTo>
                  <a:pt x="279" y="589"/>
                  <a:pt x="279" y="589"/>
                  <a:pt x="279" y="589"/>
                </a:cubicBezTo>
                <a:cubicBezTo>
                  <a:pt x="309" y="603"/>
                  <a:pt x="324" y="603"/>
                  <a:pt x="338" y="589"/>
                </a:cubicBezTo>
                <a:cubicBezTo>
                  <a:pt x="603" y="471"/>
                  <a:pt x="603" y="471"/>
                  <a:pt x="603" y="471"/>
                </a:cubicBezTo>
                <a:cubicBezTo>
                  <a:pt x="618" y="471"/>
                  <a:pt x="633" y="441"/>
                  <a:pt x="633" y="427"/>
                </a:cubicBezTo>
                <a:cubicBezTo>
                  <a:pt x="618" y="427"/>
                  <a:pt x="588" y="441"/>
                  <a:pt x="588" y="441"/>
                </a:cubicBezTo>
                <a:lnTo>
                  <a:pt x="309" y="559"/>
                </a:lnTo>
                <a:close/>
                <a:moveTo>
                  <a:pt x="14" y="338"/>
                </a:moveTo>
                <a:lnTo>
                  <a:pt x="14" y="338"/>
                </a:lnTo>
                <a:cubicBezTo>
                  <a:pt x="279" y="471"/>
                  <a:pt x="279" y="471"/>
                  <a:pt x="279" y="471"/>
                </a:cubicBezTo>
                <a:cubicBezTo>
                  <a:pt x="309" y="471"/>
                  <a:pt x="324" y="471"/>
                  <a:pt x="338" y="471"/>
                </a:cubicBezTo>
                <a:cubicBezTo>
                  <a:pt x="603" y="338"/>
                  <a:pt x="603" y="338"/>
                  <a:pt x="603" y="338"/>
                </a:cubicBezTo>
                <a:cubicBezTo>
                  <a:pt x="618" y="338"/>
                  <a:pt x="633" y="309"/>
                  <a:pt x="633" y="294"/>
                </a:cubicBezTo>
                <a:cubicBezTo>
                  <a:pt x="618" y="309"/>
                  <a:pt x="588" y="309"/>
                  <a:pt x="588" y="309"/>
                </a:cubicBezTo>
                <a:cubicBezTo>
                  <a:pt x="309" y="441"/>
                  <a:pt x="309" y="441"/>
                  <a:pt x="309" y="441"/>
                </a:cubicBezTo>
                <a:cubicBezTo>
                  <a:pt x="44" y="309"/>
                  <a:pt x="44" y="309"/>
                  <a:pt x="44" y="309"/>
                </a:cubicBezTo>
                <a:cubicBezTo>
                  <a:pt x="44" y="309"/>
                  <a:pt x="14" y="309"/>
                  <a:pt x="0" y="294"/>
                </a:cubicBezTo>
                <a:cubicBezTo>
                  <a:pt x="0" y="309"/>
                  <a:pt x="0" y="338"/>
                  <a:pt x="14" y="338"/>
                </a:cubicBez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960" rIns="129960" tIns="65160" bIns="65160" anchor="ctr">
            <a:noAutofit/>
          </a:bodyPr>
          <a:p>
            <a:pPr defTabSz="936000">
              <a:lnSpc>
                <a:spcPct val="100000"/>
              </a:lnSpc>
            </a:pPr>
            <a:endParaRPr b="0" lang="en-US" sz="26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41" name="Freeform 3"/>
          <p:cNvSpPr/>
          <p:nvPr/>
        </p:nvSpPr>
        <p:spPr>
          <a:xfrm>
            <a:off x="13025520" y="1055880"/>
            <a:ext cx="7199640" cy="5399640"/>
          </a:xfrm>
          <a:custGeom>
            <a:avLst/>
            <a:gdLst>
              <a:gd name="textAreaLeft" fmla="*/ 0 w 7199640"/>
              <a:gd name="textAreaRight" fmla="*/ 7200000 w 7199640"/>
              <a:gd name="textAreaTop" fmla="*/ 0 h 5399640"/>
              <a:gd name="textAreaBottom" fmla="*/ 5400000 h 5399640"/>
            </a:gdLst>
            <a:ahLst/>
            <a:rect l="textAreaLeft" t="textAreaTop" r="textAreaRight" b="textAreaBottom"/>
            <a:pathLst>
              <a:path w="6234356" h="4522742">
                <a:moveTo>
                  <a:pt x="0" y="0"/>
                </a:moveTo>
                <a:lnTo>
                  <a:pt x="6234357" y="0"/>
                </a:lnTo>
                <a:lnTo>
                  <a:pt x="6234357" y="4522742"/>
                </a:lnTo>
                <a:lnTo>
                  <a:pt x="0" y="452274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roup 7"/>
          <p:cNvGrpSpPr/>
          <p:nvPr/>
        </p:nvGrpSpPr>
        <p:grpSpPr>
          <a:xfrm>
            <a:off x="-716760" y="4212360"/>
            <a:ext cx="2879640" cy="2879640"/>
            <a:chOff x="-716760" y="4212360"/>
            <a:chExt cx="2879640" cy="2879640"/>
          </a:xfrm>
        </p:grpSpPr>
        <p:sp>
          <p:nvSpPr>
            <p:cNvPr id="243" name="Freeform 8"/>
            <p:cNvSpPr/>
            <p:nvPr/>
          </p:nvSpPr>
          <p:spPr>
            <a:xfrm>
              <a:off x="-716760" y="4212360"/>
              <a:ext cx="2879640" cy="2879640"/>
            </a:xfrm>
            <a:custGeom>
              <a:avLst/>
              <a:gdLst>
                <a:gd name="textAreaLeft" fmla="*/ 0 w 2879640"/>
                <a:gd name="textAreaRight" fmla="*/ 2880000 w 2879640"/>
                <a:gd name="textAreaTop" fmla="*/ 0 h 2879640"/>
                <a:gd name="textAreaBottom" fmla="*/ 2880000 h 2879640"/>
              </a:gdLst>
              <a:ahLst/>
              <a:rect l="textAreaLeft" t="textAreaTop" r="textAreaRight" b="textAreaBottom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ln w="0">
              <a:noFill/>
            </a:ln>
            <a:effectLst>
              <a:outerShdw algn="bl" blurRad="50760" dir="189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44" name="TextBox 9"/>
            <p:cNvSpPr/>
            <p:nvPr/>
          </p:nvSpPr>
          <p:spPr>
            <a:xfrm>
              <a:off x="-446760" y="4347360"/>
              <a:ext cx="2339640" cy="2474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" rIns="4680" tIns="4680" bIns="4680" anchor="ctr">
              <a:noAutofit/>
            </a:bodyPr>
            <a:p>
              <a:pPr algn="ctr" defTabSz="936000">
                <a:lnSpc>
                  <a:spcPts val="298"/>
                </a:lnSpc>
              </a:pPr>
              <a:endParaRPr b="0" lang="en-US" sz="1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grpSp>
        <p:nvGrpSpPr>
          <p:cNvPr id="245" name="Group 10"/>
          <p:cNvGrpSpPr/>
          <p:nvPr/>
        </p:nvGrpSpPr>
        <p:grpSpPr>
          <a:xfrm>
            <a:off x="-1346760" y="3312360"/>
            <a:ext cx="1799640" cy="1799640"/>
            <a:chOff x="-1346760" y="3312360"/>
            <a:chExt cx="1799640" cy="1799640"/>
          </a:xfrm>
        </p:grpSpPr>
        <p:sp>
          <p:nvSpPr>
            <p:cNvPr id="246" name="Freeform 11"/>
            <p:cNvSpPr/>
            <p:nvPr/>
          </p:nvSpPr>
          <p:spPr>
            <a:xfrm>
              <a:off x="-1346760" y="3312360"/>
              <a:ext cx="1799640" cy="1799640"/>
            </a:xfrm>
            <a:custGeom>
              <a:avLst/>
              <a:gdLst>
                <a:gd name="textAreaLeft" fmla="*/ 0 w 1799640"/>
                <a:gd name="textAreaRight" fmla="*/ 1800000 w 1799640"/>
                <a:gd name="textAreaTop" fmla="*/ 0 h 1799640"/>
                <a:gd name="textAreaBottom" fmla="*/ 1800000 h 1799640"/>
              </a:gdLst>
              <a:ahLst/>
              <a:rect l="textAreaLeft" t="textAreaTop" r="textAreaRight" b="textAreaBottom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bf28"/>
            </a:solidFill>
            <a:ln w="0">
              <a:noFill/>
            </a:ln>
            <a:effectLst>
              <a:outerShdw algn="bl" blurRad="50760" dir="189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47" name="TextBox 12"/>
            <p:cNvSpPr/>
            <p:nvPr/>
          </p:nvSpPr>
          <p:spPr>
            <a:xfrm>
              <a:off x="-1177920" y="3396600"/>
              <a:ext cx="1462320" cy="1546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" rIns="4680" tIns="4680" bIns="4680" anchor="ctr">
              <a:noAutofit/>
            </a:bodyPr>
            <a:p>
              <a:pPr algn="ctr" defTabSz="936000">
                <a:lnSpc>
                  <a:spcPts val="298"/>
                </a:lnSpc>
              </a:pPr>
              <a:endParaRPr b="0" lang="en-US" sz="1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grpSp>
        <p:nvGrpSpPr>
          <p:cNvPr id="248" name="Group 16"/>
          <p:cNvGrpSpPr/>
          <p:nvPr/>
        </p:nvGrpSpPr>
        <p:grpSpPr>
          <a:xfrm>
            <a:off x="1404000" y="6009480"/>
            <a:ext cx="1079640" cy="1079640"/>
            <a:chOff x="1404000" y="6009480"/>
            <a:chExt cx="1079640" cy="1079640"/>
          </a:xfrm>
        </p:grpSpPr>
        <p:sp>
          <p:nvSpPr>
            <p:cNvPr id="249" name="Freeform 17"/>
            <p:cNvSpPr/>
            <p:nvPr/>
          </p:nvSpPr>
          <p:spPr>
            <a:xfrm>
              <a:off x="1404000" y="6009480"/>
              <a:ext cx="1079640" cy="1079640"/>
            </a:xfrm>
            <a:custGeom>
              <a:avLst/>
              <a:gdLst>
                <a:gd name="textAreaLeft" fmla="*/ 0 w 1079640"/>
                <a:gd name="textAreaRight" fmla="*/ 1080000 w 1079640"/>
                <a:gd name="textAreaTop" fmla="*/ 0 h 1079640"/>
                <a:gd name="textAreaBottom" fmla="*/ 1080000 h 1079640"/>
              </a:gdLst>
              <a:ahLst/>
              <a:rect l="textAreaLeft" t="textAreaTop" r="textAreaRight" b="textAreaBottom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  <a:effectLst>
              <a:outerShdw algn="tl" blurRad="5076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50" name="TextBox 18"/>
            <p:cNvSpPr/>
            <p:nvPr/>
          </p:nvSpPr>
          <p:spPr>
            <a:xfrm>
              <a:off x="1505520" y="6060240"/>
              <a:ext cx="877320" cy="927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" rIns="4680" tIns="4680" bIns="4680" anchor="ctr">
              <a:noAutofit/>
            </a:bodyPr>
            <a:p>
              <a:pPr algn="ctr" defTabSz="936000">
                <a:lnSpc>
                  <a:spcPts val="298"/>
                </a:lnSpc>
              </a:pPr>
              <a:endParaRPr b="0" lang="en-US" sz="1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pic>
        <p:nvPicPr>
          <p:cNvPr id="251" name="Рисунок 19" descr=""/>
          <p:cNvPicPr/>
          <p:nvPr/>
        </p:nvPicPr>
        <p:blipFill>
          <a:blip r:embed="rId1"/>
          <a:stretch/>
        </p:blipFill>
        <p:spPr>
          <a:xfrm>
            <a:off x="2971800" y="921240"/>
            <a:ext cx="4469040" cy="900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52" name="Блок-схема: узел 20"/>
          <p:cNvSpPr/>
          <p:nvPr/>
        </p:nvSpPr>
        <p:spPr>
          <a:xfrm>
            <a:off x="7441200" y="929520"/>
            <a:ext cx="899640" cy="899640"/>
          </a:xfrm>
          <a:prstGeom prst="flowChartConnector">
            <a:avLst/>
          </a:prstGeom>
          <a:noFill/>
          <a:ln>
            <a:solidFill>
              <a:srgbClr val="24508c"/>
            </a:solidFill>
            <a:prstDash val="sysDot"/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36000">
              <a:lnSpc>
                <a:spcPct val="100000"/>
              </a:lnSpc>
            </a:pPr>
            <a:endParaRPr b="0" lang="ru-RU" sz="184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253" name="TextBox 21"/>
          <p:cNvSpPr/>
          <p:nvPr/>
        </p:nvSpPr>
        <p:spPr>
          <a:xfrm>
            <a:off x="7396200" y="1010160"/>
            <a:ext cx="990360" cy="73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36000">
              <a:lnSpc>
                <a:spcPct val="100000"/>
              </a:lnSpc>
            </a:pPr>
            <a:r>
              <a:rPr b="1" lang="ru-RU" sz="1400" strike="noStrike" u="none">
                <a:solidFill>
                  <a:schemeClr val="dk1"/>
                </a:solidFill>
                <a:uFillTx/>
                <a:latin typeface="Raleway ExtraLight"/>
              </a:rPr>
              <a:t>Место логотипа ОО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4" name="TextBox 22"/>
          <p:cNvSpPr/>
          <p:nvPr/>
        </p:nvSpPr>
        <p:spPr>
          <a:xfrm>
            <a:off x="4093560" y="2961720"/>
            <a:ext cx="9591840" cy="225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36000">
              <a:lnSpc>
                <a:spcPct val="100000"/>
              </a:lnSpc>
            </a:pPr>
            <a:r>
              <a:rPr b="1" lang="ru-RU" sz="5400" strike="noStrike" u="none">
                <a:solidFill>
                  <a:srgbClr val="1d447d"/>
                </a:solidFill>
                <a:uFillTx/>
                <a:latin typeface="Raleway"/>
                <a:ea typeface="Times New Roman"/>
              </a:rPr>
              <a:t>Рубрика №10 </a:t>
            </a:r>
            <a:endParaRPr b="0" lang="ru-RU" sz="5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36000">
              <a:lnSpc>
                <a:spcPct val="100000"/>
              </a:lnSpc>
            </a:pPr>
            <a:r>
              <a:rPr b="0" i="1" lang="ru-RU" sz="4400" strike="noStrike" u="none">
                <a:solidFill>
                  <a:srgbClr val="1d447d"/>
                </a:solidFill>
                <a:uFillTx/>
                <a:latin typeface="Raleway"/>
                <a:ea typeface="Times New Roman"/>
              </a:rPr>
              <a:t>(см. варианты наименования в методических рекомендациях)</a:t>
            </a: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5" name="Freeform 5"/>
          <p:cNvSpPr/>
          <p:nvPr/>
        </p:nvSpPr>
        <p:spPr>
          <a:xfrm>
            <a:off x="15316200" y="1149480"/>
            <a:ext cx="5399640" cy="5399640"/>
          </a:xfrm>
          <a:custGeom>
            <a:avLst/>
            <a:gdLst>
              <a:gd name="textAreaLeft" fmla="*/ 0 w 5399640"/>
              <a:gd name="textAreaRight" fmla="*/ 5400000 w 5399640"/>
              <a:gd name="textAreaTop" fmla="*/ 0 h 5399640"/>
              <a:gd name="textAreaBottom" fmla="*/ 5400000 h 5399640"/>
            </a:gdLst>
            <a:ahLst/>
            <a:rect l="textAreaLeft" t="textAreaTop" r="textAreaRight" b="textAreaBottom"/>
            <a:pathLst>
              <a:path w="12452287" h="12452287">
                <a:moveTo>
                  <a:pt x="0" y="0"/>
                </a:moveTo>
                <a:lnTo>
                  <a:pt x="12452287" y="0"/>
                </a:lnTo>
                <a:lnTo>
                  <a:pt x="12452287" y="12452286"/>
                </a:lnTo>
                <a:lnTo>
                  <a:pt x="0" y="1245228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  <a:alphaModFix amt="12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6" name="Freeform 200"/>
          <p:cNvSpPr/>
          <p:nvPr/>
        </p:nvSpPr>
        <p:spPr>
          <a:xfrm>
            <a:off x="3073320" y="3479040"/>
            <a:ext cx="719640" cy="719640"/>
          </a:xfrm>
          <a:custGeom>
            <a:avLst/>
            <a:gdLst>
              <a:gd name="textAreaLeft" fmla="*/ 0 w 719640"/>
              <a:gd name="textAreaRight" fmla="*/ 720000 w 719640"/>
              <a:gd name="textAreaTop" fmla="*/ 0 h 719640"/>
              <a:gd name="textAreaBottom" fmla="*/ 720000 h 719640"/>
            </a:gdLst>
            <a:ahLst/>
            <a:rect l="textAreaLeft" t="textAreaTop" r="textAreaRight" b="textAreaBottom"/>
            <a:pathLst>
              <a:path w="634" h="604">
                <a:moveTo>
                  <a:pt x="309" y="44"/>
                </a:moveTo>
                <a:lnTo>
                  <a:pt x="309" y="44"/>
                </a:lnTo>
                <a:close/>
                <a:moveTo>
                  <a:pt x="14" y="220"/>
                </a:moveTo>
                <a:lnTo>
                  <a:pt x="14" y="220"/>
                </a:lnTo>
                <a:cubicBezTo>
                  <a:pt x="279" y="338"/>
                  <a:pt x="279" y="338"/>
                  <a:pt x="279" y="338"/>
                </a:cubicBezTo>
                <a:cubicBezTo>
                  <a:pt x="309" y="353"/>
                  <a:pt x="324" y="353"/>
                  <a:pt x="338" y="338"/>
                </a:cubicBezTo>
                <a:cubicBezTo>
                  <a:pt x="603" y="220"/>
                  <a:pt x="603" y="220"/>
                  <a:pt x="603" y="220"/>
                </a:cubicBezTo>
                <a:cubicBezTo>
                  <a:pt x="633" y="206"/>
                  <a:pt x="633" y="176"/>
                  <a:pt x="603" y="161"/>
                </a:cubicBezTo>
                <a:cubicBezTo>
                  <a:pt x="338" y="14"/>
                  <a:pt x="338" y="14"/>
                  <a:pt x="338" y="14"/>
                </a:cubicBezTo>
                <a:cubicBezTo>
                  <a:pt x="324" y="0"/>
                  <a:pt x="309" y="14"/>
                  <a:pt x="279" y="14"/>
                </a:cubicBezTo>
                <a:cubicBezTo>
                  <a:pt x="14" y="161"/>
                  <a:pt x="14" y="161"/>
                  <a:pt x="14" y="161"/>
                </a:cubicBezTo>
                <a:cubicBezTo>
                  <a:pt x="0" y="176"/>
                  <a:pt x="0" y="206"/>
                  <a:pt x="14" y="220"/>
                </a:cubicBezTo>
                <a:close/>
                <a:moveTo>
                  <a:pt x="309" y="44"/>
                </a:moveTo>
                <a:lnTo>
                  <a:pt x="309" y="44"/>
                </a:lnTo>
                <a:cubicBezTo>
                  <a:pt x="588" y="191"/>
                  <a:pt x="588" y="191"/>
                  <a:pt x="588" y="191"/>
                </a:cubicBezTo>
                <a:cubicBezTo>
                  <a:pt x="309" y="309"/>
                  <a:pt x="309" y="309"/>
                  <a:pt x="309" y="309"/>
                </a:cubicBezTo>
                <a:cubicBezTo>
                  <a:pt x="44" y="191"/>
                  <a:pt x="44" y="191"/>
                  <a:pt x="44" y="191"/>
                </a:cubicBezTo>
                <a:lnTo>
                  <a:pt x="309" y="44"/>
                </a:lnTo>
                <a:close/>
                <a:moveTo>
                  <a:pt x="309" y="559"/>
                </a:moveTo>
                <a:lnTo>
                  <a:pt x="309" y="559"/>
                </a:lnTo>
                <a:cubicBezTo>
                  <a:pt x="44" y="441"/>
                  <a:pt x="44" y="441"/>
                  <a:pt x="44" y="441"/>
                </a:cubicBezTo>
                <a:cubicBezTo>
                  <a:pt x="44" y="441"/>
                  <a:pt x="14" y="427"/>
                  <a:pt x="0" y="427"/>
                </a:cubicBezTo>
                <a:cubicBezTo>
                  <a:pt x="0" y="441"/>
                  <a:pt x="0" y="456"/>
                  <a:pt x="14" y="471"/>
                </a:cubicBezTo>
                <a:cubicBezTo>
                  <a:pt x="279" y="589"/>
                  <a:pt x="279" y="589"/>
                  <a:pt x="279" y="589"/>
                </a:cubicBezTo>
                <a:cubicBezTo>
                  <a:pt x="309" y="603"/>
                  <a:pt x="324" y="603"/>
                  <a:pt x="338" y="589"/>
                </a:cubicBezTo>
                <a:cubicBezTo>
                  <a:pt x="603" y="471"/>
                  <a:pt x="603" y="471"/>
                  <a:pt x="603" y="471"/>
                </a:cubicBezTo>
                <a:cubicBezTo>
                  <a:pt x="618" y="471"/>
                  <a:pt x="633" y="441"/>
                  <a:pt x="633" y="427"/>
                </a:cubicBezTo>
                <a:cubicBezTo>
                  <a:pt x="618" y="427"/>
                  <a:pt x="588" y="441"/>
                  <a:pt x="588" y="441"/>
                </a:cubicBezTo>
                <a:lnTo>
                  <a:pt x="309" y="559"/>
                </a:lnTo>
                <a:close/>
                <a:moveTo>
                  <a:pt x="14" y="338"/>
                </a:moveTo>
                <a:lnTo>
                  <a:pt x="14" y="338"/>
                </a:lnTo>
                <a:cubicBezTo>
                  <a:pt x="279" y="471"/>
                  <a:pt x="279" y="471"/>
                  <a:pt x="279" y="471"/>
                </a:cubicBezTo>
                <a:cubicBezTo>
                  <a:pt x="309" y="471"/>
                  <a:pt x="324" y="471"/>
                  <a:pt x="338" y="471"/>
                </a:cubicBezTo>
                <a:cubicBezTo>
                  <a:pt x="603" y="338"/>
                  <a:pt x="603" y="338"/>
                  <a:pt x="603" y="338"/>
                </a:cubicBezTo>
                <a:cubicBezTo>
                  <a:pt x="618" y="338"/>
                  <a:pt x="633" y="309"/>
                  <a:pt x="633" y="294"/>
                </a:cubicBezTo>
                <a:cubicBezTo>
                  <a:pt x="618" y="309"/>
                  <a:pt x="588" y="309"/>
                  <a:pt x="588" y="309"/>
                </a:cubicBezTo>
                <a:cubicBezTo>
                  <a:pt x="309" y="441"/>
                  <a:pt x="309" y="441"/>
                  <a:pt x="309" y="441"/>
                </a:cubicBezTo>
                <a:cubicBezTo>
                  <a:pt x="44" y="309"/>
                  <a:pt x="44" y="309"/>
                  <a:pt x="44" y="309"/>
                </a:cubicBezTo>
                <a:cubicBezTo>
                  <a:pt x="44" y="309"/>
                  <a:pt x="14" y="309"/>
                  <a:pt x="0" y="294"/>
                </a:cubicBezTo>
                <a:cubicBezTo>
                  <a:pt x="0" y="309"/>
                  <a:pt x="0" y="338"/>
                  <a:pt x="14" y="338"/>
                </a:cubicBez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960" rIns="129960" tIns="65160" bIns="65160" anchor="ctr">
            <a:noAutofit/>
          </a:bodyPr>
          <a:p>
            <a:pPr defTabSz="936000">
              <a:lnSpc>
                <a:spcPct val="100000"/>
              </a:lnSpc>
            </a:pPr>
            <a:endParaRPr b="0" lang="en-US" sz="26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57" name="Freeform 3"/>
          <p:cNvSpPr/>
          <p:nvPr/>
        </p:nvSpPr>
        <p:spPr>
          <a:xfrm>
            <a:off x="13240080" y="1010160"/>
            <a:ext cx="7199640" cy="5399640"/>
          </a:xfrm>
          <a:custGeom>
            <a:avLst/>
            <a:gdLst>
              <a:gd name="textAreaLeft" fmla="*/ 0 w 7199640"/>
              <a:gd name="textAreaRight" fmla="*/ 7200000 w 7199640"/>
              <a:gd name="textAreaTop" fmla="*/ 0 h 5399640"/>
              <a:gd name="textAreaBottom" fmla="*/ 5400000 h 5399640"/>
            </a:gdLst>
            <a:ahLst/>
            <a:rect l="textAreaLeft" t="textAreaTop" r="textAreaRight" b="textAreaBottom"/>
            <a:pathLst>
              <a:path w="7358734" h="5258150">
                <a:moveTo>
                  <a:pt x="0" y="0"/>
                </a:moveTo>
                <a:lnTo>
                  <a:pt x="7358734" y="0"/>
                </a:lnTo>
                <a:lnTo>
                  <a:pt x="7358734" y="5258150"/>
                </a:lnTo>
                <a:lnTo>
                  <a:pt x="0" y="525815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roup 7"/>
          <p:cNvGrpSpPr/>
          <p:nvPr/>
        </p:nvGrpSpPr>
        <p:grpSpPr>
          <a:xfrm>
            <a:off x="-716760" y="4212360"/>
            <a:ext cx="2879640" cy="2879640"/>
            <a:chOff x="-716760" y="4212360"/>
            <a:chExt cx="2879640" cy="2879640"/>
          </a:xfrm>
        </p:grpSpPr>
        <p:sp>
          <p:nvSpPr>
            <p:cNvPr id="259" name="Freeform 8"/>
            <p:cNvSpPr/>
            <p:nvPr/>
          </p:nvSpPr>
          <p:spPr>
            <a:xfrm>
              <a:off x="-716760" y="4212360"/>
              <a:ext cx="2879640" cy="2879640"/>
            </a:xfrm>
            <a:custGeom>
              <a:avLst/>
              <a:gdLst>
                <a:gd name="textAreaLeft" fmla="*/ 0 w 2879640"/>
                <a:gd name="textAreaRight" fmla="*/ 2880000 w 2879640"/>
                <a:gd name="textAreaTop" fmla="*/ 0 h 2879640"/>
                <a:gd name="textAreaBottom" fmla="*/ 2880000 h 2879640"/>
              </a:gdLst>
              <a:ahLst/>
              <a:rect l="textAreaLeft" t="textAreaTop" r="textAreaRight" b="textAreaBottom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ln w="0">
              <a:noFill/>
            </a:ln>
            <a:effectLst>
              <a:outerShdw algn="bl" blurRad="50760" dir="189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60" name="TextBox 9"/>
            <p:cNvSpPr/>
            <p:nvPr/>
          </p:nvSpPr>
          <p:spPr>
            <a:xfrm>
              <a:off x="-446760" y="4347360"/>
              <a:ext cx="2339640" cy="2474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" rIns="4680" tIns="4680" bIns="4680" anchor="ctr">
              <a:noAutofit/>
            </a:bodyPr>
            <a:p>
              <a:pPr algn="ctr" defTabSz="936000">
                <a:lnSpc>
                  <a:spcPts val="298"/>
                </a:lnSpc>
              </a:pPr>
              <a:endParaRPr b="0" lang="en-US" sz="1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grpSp>
        <p:nvGrpSpPr>
          <p:cNvPr id="261" name="Group 10"/>
          <p:cNvGrpSpPr/>
          <p:nvPr/>
        </p:nvGrpSpPr>
        <p:grpSpPr>
          <a:xfrm>
            <a:off x="-1346760" y="3312360"/>
            <a:ext cx="1799640" cy="1799640"/>
            <a:chOff x="-1346760" y="3312360"/>
            <a:chExt cx="1799640" cy="1799640"/>
          </a:xfrm>
        </p:grpSpPr>
        <p:sp>
          <p:nvSpPr>
            <p:cNvPr id="262" name="Freeform 11"/>
            <p:cNvSpPr/>
            <p:nvPr/>
          </p:nvSpPr>
          <p:spPr>
            <a:xfrm>
              <a:off x="-1346760" y="3312360"/>
              <a:ext cx="1799640" cy="1799640"/>
            </a:xfrm>
            <a:custGeom>
              <a:avLst/>
              <a:gdLst>
                <a:gd name="textAreaLeft" fmla="*/ 0 w 1799640"/>
                <a:gd name="textAreaRight" fmla="*/ 1800000 w 1799640"/>
                <a:gd name="textAreaTop" fmla="*/ 0 h 1799640"/>
                <a:gd name="textAreaBottom" fmla="*/ 1800000 h 1799640"/>
              </a:gdLst>
              <a:ahLst/>
              <a:rect l="textAreaLeft" t="textAreaTop" r="textAreaRight" b="textAreaBottom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bf28"/>
            </a:solidFill>
            <a:ln w="0">
              <a:noFill/>
            </a:ln>
            <a:effectLst>
              <a:outerShdw algn="bl" blurRad="50760" dir="189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63" name="TextBox 12"/>
            <p:cNvSpPr/>
            <p:nvPr/>
          </p:nvSpPr>
          <p:spPr>
            <a:xfrm>
              <a:off x="-1177920" y="3396600"/>
              <a:ext cx="1462320" cy="1546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" rIns="4680" tIns="4680" bIns="4680" anchor="ctr">
              <a:noAutofit/>
            </a:bodyPr>
            <a:p>
              <a:pPr algn="ctr" defTabSz="936000">
                <a:lnSpc>
                  <a:spcPts val="298"/>
                </a:lnSpc>
              </a:pPr>
              <a:endParaRPr b="0" lang="en-US" sz="1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grpSp>
        <p:nvGrpSpPr>
          <p:cNvPr id="264" name="Group 16"/>
          <p:cNvGrpSpPr/>
          <p:nvPr/>
        </p:nvGrpSpPr>
        <p:grpSpPr>
          <a:xfrm>
            <a:off x="1404000" y="6009480"/>
            <a:ext cx="1079640" cy="1079640"/>
            <a:chOff x="1404000" y="6009480"/>
            <a:chExt cx="1079640" cy="1079640"/>
          </a:xfrm>
        </p:grpSpPr>
        <p:sp>
          <p:nvSpPr>
            <p:cNvPr id="265" name="Freeform 17"/>
            <p:cNvSpPr/>
            <p:nvPr/>
          </p:nvSpPr>
          <p:spPr>
            <a:xfrm>
              <a:off x="1404000" y="6009480"/>
              <a:ext cx="1079640" cy="1079640"/>
            </a:xfrm>
            <a:custGeom>
              <a:avLst/>
              <a:gdLst>
                <a:gd name="textAreaLeft" fmla="*/ 0 w 1079640"/>
                <a:gd name="textAreaRight" fmla="*/ 1080000 w 1079640"/>
                <a:gd name="textAreaTop" fmla="*/ 0 h 1079640"/>
                <a:gd name="textAreaBottom" fmla="*/ 1080000 h 1079640"/>
              </a:gdLst>
              <a:ahLst/>
              <a:rect l="textAreaLeft" t="textAreaTop" r="textAreaRight" b="textAreaBottom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  <a:effectLst>
              <a:outerShdw algn="tl" blurRad="5076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66" name="TextBox 18"/>
            <p:cNvSpPr/>
            <p:nvPr/>
          </p:nvSpPr>
          <p:spPr>
            <a:xfrm>
              <a:off x="1505520" y="6060240"/>
              <a:ext cx="877320" cy="927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" rIns="4680" tIns="4680" bIns="4680" anchor="ctr">
              <a:noAutofit/>
            </a:bodyPr>
            <a:p>
              <a:pPr algn="ctr" defTabSz="936000">
                <a:lnSpc>
                  <a:spcPts val="298"/>
                </a:lnSpc>
              </a:pPr>
              <a:endParaRPr b="0" lang="en-US" sz="1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pic>
        <p:nvPicPr>
          <p:cNvPr id="267" name="Рисунок 19" descr=""/>
          <p:cNvPicPr/>
          <p:nvPr/>
        </p:nvPicPr>
        <p:blipFill>
          <a:blip r:embed="rId1"/>
          <a:stretch/>
        </p:blipFill>
        <p:spPr>
          <a:xfrm>
            <a:off x="2971800" y="921240"/>
            <a:ext cx="4469040" cy="900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8" name="Блок-схема: узел 20"/>
          <p:cNvSpPr/>
          <p:nvPr/>
        </p:nvSpPr>
        <p:spPr>
          <a:xfrm>
            <a:off x="7441200" y="929520"/>
            <a:ext cx="899640" cy="899640"/>
          </a:xfrm>
          <a:prstGeom prst="flowChartConnector">
            <a:avLst/>
          </a:prstGeom>
          <a:noFill/>
          <a:ln>
            <a:solidFill>
              <a:srgbClr val="24508c"/>
            </a:solidFill>
            <a:prstDash val="sysDot"/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36000">
              <a:lnSpc>
                <a:spcPct val="100000"/>
              </a:lnSpc>
            </a:pPr>
            <a:endParaRPr b="0" lang="ru-RU" sz="184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269" name="TextBox 21"/>
          <p:cNvSpPr/>
          <p:nvPr/>
        </p:nvSpPr>
        <p:spPr>
          <a:xfrm>
            <a:off x="7396200" y="1010160"/>
            <a:ext cx="990360" cy="73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36000">
              <a:lnSpc>
                <a:spcPct val="100000"/>
              </a:lnSpc>
            </a:pPr>
            <a:r>
              <a:rPr b="1" lang="ru-RU" sz="1400" strike="noStrike" u="none">
                <a:solidFill>
                  <a:schemeClr val="dk1"/>
                </a:solidFill>
                <a:uFillTx/>
                <a:latin typeface="Raleway ExtraLight"/>
              </a:rPr>
              <a:t>Место логотипа ОО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0" name="TextBox 22"/>
          <p:cNvSpPr/>
          <p:nvPr/>
        </p:nvSpPr>
        <p:spPr>
          <a:xfrm>
            <a:off x="4093560" y="2961720"/>
            <a:ext cx="9591840" cy="225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36000">
              <a:lnSpc>
                <a:spcPct val="100000"/>
              </a:lnSpc>
            </a:pPr>
            <a:r>
              <a:rPr b="1" lang="ru-RU" sz="5400" strike="noStrike" u="none">
                <a:solidFill>
                  <a:srgbClr val="1d447d"/>
                </a:solidFill>
                <a:uFillTx/>
                <a:latin typeface="Raleway"/>
                <a:ea typeface="Times New Roman"/>
              </a:rPr>
              <a:t>Рубрика №11</a:t>
            </a:r>
            <a:endParaRPr b="0" lang="ru-RU" sz="5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36000">
              <a:lnSpc>
                <a:spcPct val="100000"/>
              </a:lnSpc>
            </a:pPr>
            <a:r>
              <a:rPr b="0" i="1" lang="ru-RU" sz="4400" strike="noStrike" u="none">
                <a:solidFill>
                  <a:srgbClr val="1d447d"/>
                </a:solidFill>
                <a:uFillTx/>
                <a:latin typeface="Raleway"/>
                <a:ea typeface="Times New Roman"/>
              </a:rPr>
              <a:t>(см. варианты наименования в методических рекомендациях)</a:t>
            </a: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1" name="Freeform 5"/>
          <p:cNvSpPr/>
          <p:nvPr/>
        </p:nvSpPr>
        <p:spPr>
          <a:xfrm>
            <a:off x="15316200" y="1149480"/>
            <a:ext cx="5399640" cy="5399640"/>
          </a:xfrm>
          <a:custGeom>
            <a:avLst/>
            <a:gdLst>
              <a:gd name="textAreaLeft" fmla="*/ 0 w 5399640"/>
              <a:gd name="textAreaRight" fmla="*/ 5400000 w 5399640"/>
              <a:gd name="textAreaTop" fmla="*/ 0 h 5399640"/>
              <a:gd name="textAreaBottom" fmla="*/ 5400000 h 5399640"/>
            </a:gdLst>
            <a:ahLst/>
            <a:rect l="textAreaLeft" t="textAreaTop" r="textAreaRight" b="textAreaBottom"/>
            <a:pathLst>
              <a:path w="12452287" h="12452287">
                <a:moveTo>
                  <a:pt x="0" y="0"/>
                </a:moveTo>
                <a:lnTo>
                  <a:pt x="12452287" y="0"/>
                </a:lnTo>
                <a:lnTo>
                  <a:pt x="12452287" y="12452286"/>
                </a:lnTo>
                <a:lnTo>
                  <a:pt x="0" y="1245228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  <a:alphaModFix amt="12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2" name="Freeform 200"/>
          <p:cNvSpPr/>
          <p:nvPr/>
        </p:nvSpPr>
        <p:spPr>
          <a:xfrm>
            <a:off x="3073320" y="3479040"/>
            <a:ext cx="719640" cy="719640"/>
          </a:xfrm>
          <a:custGeom>
            <a:avLst/>
            <a:gdLst>
              <a:gd name="textAreaLeft" fmla="*/ 0 w 719640"/>
              <a:gd name="textAreaRight" fmla="*/ 720000 w 719640"/>
              <a:gd name="textAreaTop" fmla="*/ 0 h 719640"/>
              <a:gd name="textAreaBottom" fmla="*/ 720000 h 719640"/>
            </a:gdLst>
            <a:ahLst/>
            <a:rect l="textAreaLeft" t="textAreaTop" r="textAreaRight" b="textAreaBottom"/>
            <a:pathLst>
              <a:path w="634" h="604">
                <a:moveTo>
                  <a:pt x="309" y="44"/>
                </a:moveTo>
                <a:lnTo>
                  <a:pt x="309" y="44"/>
                </a:lnTo>
                <a:close/>
                <a:moveTo>
                  <a:pt x="14" y="220"/>
                </a:moveTo>
                <a:lnTo>
                  <a:pt x="14" y="220"/>
                </a:lnTo>
                <a:cubicBezTo>
                  <a:pt x="279" y="338"/>
                  <a:pt x="279" y="338"/>
                  <a:pt x="279" y="338"/>
                </a:cubicBezTo>
                <a:cubicBezTo>
                  <a:pt x="309" y="353"/>
                  <a:pt x="324" y="353"/>
                  <a:pt x="338" y="338"/>
                </a:cubicBezTo>
                <a:cubicBezTo>
                  <a:pt x="603" y="220"/>
                  <a:pt x="603" y="220"/>
                  <a:pt x="603" y="220"/>
                </a:cubicBezTo>
                <a:cubicBezTo>
                  <a:pt x="633" y="206"/>
                  <a:pt x="633" y="176"/>
                  <a:pt x="603" y="161"/>
                </a:cubicBezTo>
                <a:cubicBezTo>
                  <a:pt x="338" y="14"/>
                  <a:pt x="338" y="14"/>
                  <a:pt x="338" y="14"/>
                </a:cubicBezTo>
                <a:cubicBezTo>
                  <a:pt x="324" y="0"/>
                  <a:pt x="309" y="14"/>
                  <a:pt x="279" y="14"/>
                </a:cubicBezTo>
                <a:cubicBezTo>
                  <a:pt x="14" y="161"/>
                  <a:pt x="14" y="161"/>
                  <a:pt x="14" y="161"/>
                </a:cubicBezTo>
                <a:cubicBezTo>
                  <a:pt x="0" y="176"/>
                  <a:pt x="0" y="206"/>
                  <a:pt x="14" y="220"/>
                </a:cubicBezTo>
                <a:close/>
                <a:moveTo>
                  <a:pt x="309" y="44"/>
                </a:moveTo>
                <a:lnTo>
                  <a:pt x="309" y="44"/>
                </a:lnTo>
                <a:cubicBezTo>
                  <a:pt x="588" y="191"/>
                  <a:pt x="588" y="191"/>
                  <a:pt x="588" y="191"/>
                </a:cubicBezTo>
                <a:cubicBezTo>
                  <a:pt x="309" y="309"/>
                  <a:pt x="309" y="309"/>
                  <a:pt x="309" y="309"/>
                </a:cubicBezTo>
                <a:cubicBezTo>
                  <a:pt x="44" y="191"/>
                  <a:pt x="44" y="191"/>
                  <a:pt x="44" y="191"/>
                </a:cubicBezTo>
                <a:lnTo>
                  <a:pt x="309" y="44"/>
                </a:lnTo>
                <a:close/>
                <a:moveTo>
                  <a:pt x="309" y="559"/>
                </a:moveTo>
                <a:lnTo>
                  <a:pt x="309" y="559"/>
                </a:lnTo>
                <a:cubicBezTo>
                  <a:pt x="44" y="441"/>
                  <a:pt x="44" y="441"/>
                  <a:pt x="44" y="441"/>
                </a:cubicBezTo>
                <a:cubicBezTo>
                  <a:pt x="44" y="441"/>
                  <a:pt x="14" y="427"/>
                  <a:pt x="0" y="427"/>
                </a:cubicBezTo>
                <a:cubicBezTo>
                  <a:pt x="0" y="441"/>
                  <a:pt x="0" y="456"/>
                  <a:pt x="14" y="471"/>
                </a:cubicBezTo>
                <a:cubicBezTo>
                  <a:pt x="279" y="589"/>
                  <a:pt x="279" y="589"/>
                  <a:pt x="279" y="589"/>
                </a:cubicBezTo>
                <a:cubicBezTo>
                  <a:pt x="309" y="603"/>
                  <a:pt x="324" y="603"/>
                  <a:pt x="338" y="589"/>
                </a:cubicBezTo>
                <a:cubicBezTo>
                  <a:pt x="603" y="471"/>
                  <a:pt x="603" y="471"/>
                  <a:pt x="603" y="471"/>
                </a:cubicBezTo>
                <a:cubicBezTo>
                  <a:pt x="618" y="471"/>
                  <a:pt x="633" y="441"/>
                  <a:pt x="633" y="427"/>
                </a:cubicBezTo>
                <a:cubicBezTo>
                  <a:pt x="618" y="427"/>
                  <a:pt x="588" y="441"/>
                  <a:pt x="588" y="441"/>
                </a:cubicBezTo>
                <a:lnTo>
                  <a:pt x="309" y="559"/>
                </a:lnTo>
                <a:close/>
                <a:moveTo>
                  <a:pt x="14" y="338"/>
                </a:moveTo>
                <a:lnTo>
                  <a:pt x="14" y="338"/>
                </a:lnTo>
                <a:cubicBezTo>
                  <a:pt x="279" y="471"/>
                  <a:pt x="279" y="471"/>
                  <a:pt x="279" y="471"/>
                </a:cubicBezTo>
                <a:cubicBezTo>
                  <a:pt x="309" y="471"/>
                  <a:pt x="324" y="471"/>
                  <a:pt x="338" y="471"/>
                </a:cubicBezTo>
                <a:cubicBezTo>
                  <a:pt x="603" y="338"/>
                  <a:pt x="603" y="338"/>
                  <a:pt x="603" y="338"/>
                </a:cubicBezTo>
                <a:cubicBezTo>
                  <a:pt x="618" y="338"/>
                  <a:pt x="633" y="309"/>
                  <a:pt x="633" y="294"/>
                </a:cubicBezTo>
                <a:cubicBezTo>
                  <a:pt x="618" y="309"/>
                  <a:pt x="588" y="309"/>
                  <a:pt x="588" y="309"/>
                </a:cubicBezTo>
                <a:cubicBezTo>
                  <a:pt x="309" y="441"/>
                  <a:pt x="309" y="441"/>
                  <a:pt x="309" y="441"/>
                </a:cubicBezTo>
                <a:cubicBezTo>
                  <a:pt x="44" y="309"/>
                  <a:pt x="44" y="309"/>
                  <a:pt x="44" y="309"/>
                </a:cubicBezTo>
                <a:cubicBezTo>
                  <a:pt x="44" y="309"/>
                  <a:pt x="14" y="309"/>
                  <a:pt x="0" y="294"/>
                </a:cubicBezTo>
                <a:cubicBezTo>
                  <a:pt x="0" y="309"/>
                  <a:pt x="0" y="338"/>
                  <a:pt x="14" y="338"/>
                </a:cubicBez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960" rIns="129960" tIns="65160" bIns="65160" anchor="ctr">
            <a:noAutofit/>
          </a:bodyPr>
          <a:p>
            <a:pPr defTabSz="936000">
              <a:lnSpc>
                <a:spcPct val="100000"/>
              </a:lnSpc>
            </a:pPr>
            <a:endParaRPr b="0" lang="en-US" sz="26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73" name="Freeform 3"/>
          <p:cNvSpPr/>
          <p:nvPr/>
        </p:nvSpPr>
        <p:spPr>
          <a:xfrm>
            <a:off x="12981600" y="1061640"/>
            <a:ext cx="7559640" cy="5399640"/>
          </a:xfrm>
          <a:custGeom>
            <a:avLst/>
            <a:gdLst>
              <a:gd name="textAreaLeft" fmla="*/ 0 w 7559640"/>
              <a:gd name="textAreaRight" fmla="*/ 7560000 w 7559640"/>
              <a:gd name="textAreaTop" fmla="*/ 0 h 5399640"/>
              <a:gd name="textAreaBottom" fmla="*/ 5400000 h 5399640"/>
            </a:gdLst>
            <a:ahLst/>
            <a:rect l="textAreaLeft" t="textAreaTop" r="textAreaRight" b="textAreaBottom"/>
            <a:pathLst>
              <a:path w="6748106" h="4245172">
                <a:moveTo>
                  <a:pt x="0" y="0"/>
                </a:moveTo>
                <a:lnTo>
                  <a:pt x="6748106" y="0"/>
                </a:lnTo>
                <a:lnTo>
                  <a:pt x="6748106" y="4245172"/>
                </a:lnTo>
                <a:lnTo>
                  <a:pt x="0" y="424517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" name="Group 7"/>
          <p:cNvGrpSpPr/>
          <p:nvPr/>
        </p:nvGrpSpPr>
        <p:grpSpPr>
          <a:xfrm>
            <a:off x="-716760" y="4212360"/>
            <a:ext cx="2879640" cy="2879640"/>
            <a:chOff x="-716760" y="4212360"/>
            <a:chExt cx="2879640" cy="2879640"/>
          </a:xfrm>
        </p:grpSpPr>
        <p:sp>
          <p:nvSpPr>
            <p:cNvPr id="275" name="Freeform 8"/>
            <p:cNvSpPr/>
            <p:nvPr/>
          </p:nvSpPr>
          <p:spPr>
            <a:xfrm>
              <a:off x="-716760" y="4212360"/>
              <a:ext cx="2879640" cy="2879640"/>
            </a:xfrm>
            <a:custGeom>
              <a:avLst/>
              <a:gdLst>
                <a:gd name="textAreaLeft" fmla="*/ 0 w 2879640"/>
                <a:gd name="textAreaRight" fmla="*/ 2880000 w 2879640"/>
                <a:gd name="textAreaTop" fmla="*/ 0 h 2879640"/>
                <a:gd name="textAreaBottom" fmla="*/ 2880000 h 2879640"/>
              </a:gdLst>
              <a:ahLst/>
              <a:rect l="textAreaLeft" t="textAreaTop" r="textAreaRight" b="textAreaBottom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ln w="0">
              <a:noFill/>
            </a:ln>
            <a:effectLst>
              <a:outerShdw algn="bl" blurRad="50760" dir="189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76" name="TextBox 9"/>
            <p:cNvSpPr/>
            <p:nvPr/>
          </p:nvSpPr>
          <p:spPr>
            <a:xfrm>
              <a:off x="-446760" y="4347360"/>
              <a:ext cx="2339640" cy="2474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" rIns="4680" tIns="4680" bIns="4680" anchor="ctr">
              <a:noAutofit/>
            </a:bodyPr>
            <a:p>
              <a:pPr algn="ctr" defTabSz="936000">
                <a:lnSpc>
                  <a:spcPts val="298"/>
                </a:lnSpc>
              </a:pPr>
              <a:endParaRPr b="0" lang="en-US" sz="1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grpSp>
        <p:nvGrpSpPr>
          <p:cNvPr id="277" name="Group 10"/>
          <p:cNvGrpSpPr/>
          <p:nvPr/>
        </p:nvGrpSpPr>
        <p:grpSpPr>
          <a:xfrm>
            <a:off x="-1346760" y="3312360"/>
            <a:ext cx="1799640" cy="1799640"/>
            <a:chOff x="-1346760" y="3312360"/>
            <a:chExt cx="1799640" cy="1799640"/>
          </a:xfrm>
        </p:grpSpPr>
        <p:sp>
          <p:nvSpPr>
            <p:cNvPr id="278" name="Freeform 11"/>
            <p:cNvSpPr/>
            <p:nvPr/>
          </p:nvSpPr>
          <p:spPr>
            <a:xfrm>
              <a:off x="-1346760" y="3312360"/>
              <a:ext cx="1799640" cy="1799640"/>
            </a:xfrm>
            <a:custGeom>
              <a:avLst/>
              <a:gdLst>
                <a:gd name="textAreaLeft" fmla="*/ 0 w 1799640"/>
                <a:gd name="textAreaRight" fmla="*/ 1800000 w 1799640"/>
                <a:gd name="textAreaTop" fmla="*/ 0 h 1799640"/>
                <a:gd name="textAreaBottom" fmla="*/ 1800000 h 1799640"/>
              </a:gdLst>
              <a:ahLst/>
              <a:rect l="textAreaLeft" t="textAreaTop" r="textAreaRight" b="textAreaBottom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bf28"/>
            </a:solidFill>
            <a:ln w="0">
              <a:noFill/>
            </a:ln>
            <a:effectLst>
              <a:outerShdw algn="bl" blurRad="50760" dir="189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79" name="TextBox 12"/>
            <p:cNvSpPr/>
            <p:nvPr/>
          </p:nvSpPr>
          <p:spPr>
            <a:xfrm>
              <a:off x="-1177920" y="3396600"/>
              <a:ext cx="1462320" cy="1546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" rIns="4680" tIns="4680" bIns="4680" anchor="ctr">
              <a:noAutofit/>
            </a:bodyPr>
            <a:p>
              <a:pPr algn="ctr" defTabSz="936000">
                <a:lnSpc>
                  <a:spcPts val="298"/>
                </a:lnSpc>
              </a:pPr>
              <a:endParaRPr b="0" lang="en-US" sz="1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grpSp>
        <p:nvGrpSpPr>
          <p:cNvPr id="280" name="Group 16"/>
          <p:cNvGrpSpPr/>
          <p:nvPr/>
        </p:nvGrpSpPr>
        <p:grpSpPr>
          <a:xfrm>
            <a:off x="1404000" y="6009480"/>
            <a:ext cx="1079640" cy="1079640"/>
            <a:chOff x="1404000" y="6009480"/>
            <a:chExt cx="1079640" cy="1079640"/>
          </a:xfrm>
        </p:grpSpPr>
        <p:sp>
          <p:nvSpPr>
            <p:cNvPr id="281" name="Freeform 17"/>
            <p:cNvSpPr/>
            <p:nvPr/>
          </p:nvSpPr>
          <p:spPr>
            <a:xfrm>
              <a:off x="1404000" y="6009480"/>
              <a:ext cx="1079640" cy="1079640"/>
            </a:xfrm>
            <a:custGeom>
              <a:avLst/>
              <a:gdLst>
                <a:gd name="textAreaLeft" fmla="*/ 0 w 1079640"/>
                <a:gd name="textAreaRight" fmla="*/ 1080000 w 1079640"/>
                <a:gd name="textAreaTop" fmla="*/ 0 h 1079640"/>
                <a:gd name="textAreaBottom" fmla="*/ 1080000 h 1079640"/>
              </a:gdLst>
              <a:ahLst/>
              <a:rect l="textAreaLeft" t="textAreaTop" r="textAreaRight" b="textAreaBottom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  <a:effectLst>
              <a:outerShdw algn="tl" blurRad="5076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82" name="TextBox 18"/>
            <p:cNvSpPr/>
            <p:nvPr/>
          </p:nvSpPr>
          <p:spPr>
            <a:xfrm>
              <a:off x="1505520" y="6060240"/>
              <a:ext cx="877320" cy="927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" rIns="4680" tIns="4680" bIns="4680" anchor="ctr">
              <a:noAutofit/>
            </a:bodyPr>
            <a:p>
              <a:pPr algn="ctr" defTabSz="936000">
                <a:lnSpc>
                  <a:spcPts val="298"/>
                </a:lnSpc>
              </a:pPr>
              <a:endParaRPr b="0" lang="en-US" sz="1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pic>
        <p:nvPicPr>
          <p:cNvPr id="283" name="Рисунок 19" descr=""/>
          <p:cNvPicPr/>
          <p:nvPr/>
        </p:nvPicPr>
        <p:blipFill>
          <a:blip r:embed="rId1"/>
          <a:stretch/>
        </p:blipFill>
        <p:spPr>
          <a:xfrm>
            <a:off x="2971800" y="921240"/>
            <a:ext cx="4469040" cy="900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4" name="Блок-схема: узел 20"/>
          <p:cNvSpPr/>
          <p:nvPr/>
        </p:nvSpPr>
        <p:spPr>
          <a:xfrm>
            <a:off x="7441200" y="929520"/>
            <a:ext cx="899640" cy="899640"/>
          </a:xfrm>
          <a:prstGeom prst="flowChartConnector">
            <a:avLst/>
          </a:prstGeom>
          <a:noFill/>
          <a:ln>
            <a:solidFill>
              <a:srgbClr val="24508c"/>
            </a:solidFill>
            <a:prstDash val="sysDot"/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36000">
              <a:lnSpc>
                <a:spcPct val="100000"/>
              </a:lnSpc>
            </a:pPr>
            <a:endParaRPr b="0" lang="ru-RU" sz="184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285" name="TextBox 21"/>
          <p:cNvSpPr/>
          <p:nvPr/>
        </p:nvSpPr>
        <p:spPr>
          <a:xfrm>
            <a:off x="7396200" y="1010160"/>
            <a:ext cx="990360" cy="73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36000">
              <a:lnSpc>
                <a:spcPct val="100000"/>
              </a:lnSpc>
            </a:pPr>
            <a:r>
              <a:rPr b="1" lang="ru-RU" sz="1400" strike="noStrike" u="none">
                <a:solidFill>
                  <a:schemeClr val="dk1"/>
                </a:solidFill>
                <a:uFillTx/>
                <a:latin typeface="Raleway ExtraLight"/>
              </a:rPr>
              <a:t>Место логотипа ОО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6" name="TextBox 22"/>
          <p:cNvSpPr/>
          <p:nvPr/>
        </p:nvSpPr>
        <p:spPr>
          <a:xfrm>
            <a:off x="4093560" y="2961720"/>
            <a:ext cx="9591840" cy="225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36000">
              <a:lnSpc>
                <a:spcPct val="100000"/>
              </a:lnSpc>
            </a:pPr>
            <a:r>
              <a:rPr b="1" lang="ru-RU" sz="5400" strike="noStrike" u="none">
                <a:solidFill>
                  <a:srgbClr val="1d447d"/>
                </a:solidFill>
                <a:uFillTx/>
                <a:latin typeface="Raleway"/>
                <a:ea typeface="Times New Roman"/>
              </a:rPr>
              <a:t>Рубрика №12 </a:t>
            </a:r>
            <a:endParaRPr b="0" lang="ru-RU" sz="5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36000">
              <a:lnSpc>
                <a:spcPct val="100000"/>
              </a:lnSpc>
            </a:pPr>
            <a:r>
              <a:rPr b="0" i="1" lang="ru-RU" sz="4400" strike="noStrike" u="none">
                <a:solidFill>
                  <a:srgbClr val="1d447d"/>
                </a:solidFill>
                <a:uFillTx/>
                <a:latin typeface="Raleway"/>
                <a:ea typeface="Times New Roman"/>
              </a:rPr>
              <a:t>(см. варианты наименования в методических рекомендациях)</a:t>
            </a: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7" name="Freeform 5"/>
          <p:cNvSpPr/>
          <p:nvPr/>
        </p:nvSpPr>
        <p:spPr>
          <a:xfrm>
            <a:off x="15316200" y="1149480"/>
            <a:ext cx="5399640" cy="5399640"/>
          </a:xfrm>
          <a:custGeom>
            <a:avLst/>
            <a:gdLst>
              <a:gd name="textAreaLeft" fmla="*/ 0 w 5399640"/>
              <a:gd name="textAreaRight" fmla="*/ 5400000 w 5399640"/>
              <a:gd name="textAreaTop" fmla="*/ 0 h 5399640"/>
              <a:gd name="textAreaBottom" fmla="*/ 5400000 h 5399640"/>
            </a:gdLst>
            <a:ahLst/>
            <a:rect l="textAreaLeft" t="textAreaTop" r="textAreaRight" b="textAreaBottom"/>
            <a:pathLst>
              <a:path w="12452287" h="12452287">
                <a:moveTo>
                  <a:pt x="0" y="0"/>
                </a:moveTo>
                <a:lnTo>
                  <a:pt x="12452287" y="0"/>
                </a:lnTo>
                <a:lnTo>
                  <a:pt x="12452287" y="12452286"/>
                </a:lnTo>
                <a:lnTo>
                  <a:pt x="0" y="1245228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  <a:alphaModFix amt="12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8" name="Freeform 200"/>
          <p:cNvSpPr/>
          <p:nvPr/>
        </p:nvSpPr>
        <p:spPr>
          <a:xfrm>
            <a:off x="3073320" y="3479040"/>
            <a:ext cx="719640" cy="719640"/>
          </a:xfrm>
          <a:custGeom>
            <a:avLst/>
            <a:gdLst>
              <a:gd name="textAreaLeft" fmla="*/ 0 w 719640"/>
              <a:gd name="textAreaRight" fmla="*/ 720000 w 719640"/>
              <a:gd name="textAreaTop" fmla="*/ 0 h 719640"/>
              <a:gd name="textAreaBottom" fmla="*/ 720000 h 719640"/>
            </a:gdLst>
            <a:ahLst/>
            <a:rect l="textAreaLeft" t="textAreaTop" r="textAreaRight" b="textAreaBottom"/>
            <a:pathLst>
              <a:path w="634" h="604">
                <a:moveTo>
                  <a:pt x="309" y="44"/>
                </a:moveTo>
                <a:lnTo>
                  <a:pt x="309" y="44"/>
                </a:lnTo>
                <a:close/>
                <a:moveTo>
                  <a:pt x="14" y="220"/>
                </a:moveTo>
                <a:lnTo>
                  <a:pt x="14" y="220"/>
                </a:lnTo>
                <a:cubicBezTo>
                  <a:pt x="279" y="338"/>
                  <a:pt x="279" y="338"/>
                  <a:pt x="279" y="338"/>
                </a:cubicBezTo>
                <a:cubicBezTo>
                  <a:pt x="309" y="353"/>
                  <a:pt x="324" y="353"/>
                  <a:pt x="338" y="338"/>
                </a:cubicBezTo>
                <a:cubicBezTo>
                  <a:pt x="603" y="220"/>
                  <a:pt x="603" y="220"/>
                  <a:pt x="603" y="220"/>
                </a:cubicBezTo>
                <a:cubicBezTo>
                  <a:pt x="633" y="206"/>
                  <a:pt x="633" y="176"/>
                  <a:pt x="603" y="161"/>
                </a:cubicBezTo>
                <a:cubicBezTo>
                  <a:pt x="338" y="14"/>
                  <a:pt x="338" y="14"/>
                  <a:pt x="338" y="14"/>
                </a:cubicBezTo>
                <a:cubicBezTo>
                  <a:pt x="324" y="0"/>
                  <a:pt x="309" y="14"/>
                  <a:pt x="279" y="14"/>
                </a:cubicBezTo>
                <a:cubicBezTo>
                  <a:pt x="14" y="161"/>
                  <a:pt x="14" y="161"/>
                  <a:pt x="14" y="161"/>
                </a:cubicBezTo>
                <a:cubicBezTo>
                  <a:pt x="0" y="176"/>
                  <a:pt x="0" y="206"/>
                  <a:pt x="14" y="220"/>
                </a:cubicBezTo>
                <a:close/>
                <a:moveTo>
                  <a:pt x="309" y="44"/>
                </a:moveTo>
                <a:lnTo>
                  <a:pt x="309" y="44"/>
                </a:lnTo>
                <a:cubicBezTo>
                  <a:pt x="588" y="191"/>
                  <a:pt x="588" y="191"/>
                  <a:pt x="588" y="191"/>
                </a:cubicBezTo>
                <a:cubicBezTo>
                  <a:pt x="309" y="309"/>
                  <a:pt x="309" y="309"/>
                  <a:pt x="309" y="309"/>
                </a:cubicBezTo>
                <a:cubicBezTo>
                  <a:pt x="44" y="191"/>
                  <a:pt x="44" y="191"/>
                  <a:pt x="44" y="191"/>
                </a:cubicBezTo>
                <a:lnTo>
                  <a:pt x="309" y="44"/>
                </a:lnTo>
                <a:close/>
                <a:moveTo>
                  <a:pt x="309" y="559"/>
                </a:moveTo>
                <a:lnTo>
                  <a:pt x="309" y="559"/>
                </a:lnTo>
                <a:cubicBezTo>
                  <a:pt x="44" y="441"/>
                  <a:pt x="44" y="441"/>
                  <a:pt x="44" y="441"/>
                </a:cubicBezTo>
                <a:cubicBezTo>
                  <a:pt x="44" y="441"/>
                  <a:pt x="14" y="427"/>
                  <a:pt x="0" y="427"/>
                </a:cubicBezTo>
                <a:cubicBezTo>
                  <a:pt x="0" y="441"/>
                  <a:pt x="0" y="456"/>
                  <a:pt x="14" y="471"/>
                </a:cubicBezTo>
                <a:cubicBezTo>
                  <a:pt x="279" y="589"/>
                  <a:pt x="279" y="589"/>
                  <a:pt x="279" y="589"/>
                </a:cubicBezTo>
                <a:cubicBezTo>
                  <a:pt x="309" y="603"/>
                  <a:pt x="324" y="603"/>
                  <a:pt x="338" y="589"/>
                </a:cubicBezTo>
                <a:cubicBezTo>
                  <a:pt x="603" y="471"/>
                  <a:pt x="603" y="471"/>
                  <a:pt x="603" y="471"/>
                </a:cubicBezTo>
                <a:cubicBezTo>
                  <a:pt x="618" y="471"/>
                  <a:pt x="633" y="441"/>
                  <a:pt x="633" y="427"/>
                </a:cubicBezTo>
                <a:cubicBezTo>
                  <a:pt x="618" y="427"/>
                  <a:pt x="588" y="441"/>
                  <a:pt x="588" y="441"/>
                </a:cubicBezTo>
                <a:lnTo>
                  <a:pt x="309" y="559"/>
                </a:lnTo>
                <a:close/>
                <a:moveTo>
                  <a:pt x="14" y="338"/>
                </a:moveTo>
                <a:lnTo>
                  <a:pt x="14" y="338"/>
                </a:lnTo>
                <a:cubicBezTo>
                  <a:pt x="279" y="471"/>
                  <a:pt x="279" y="471"/>
                  <a:pt x="279" y="471"/>
                </a:cubicBezTo>
                <a:cubicBezTo>
                  <a:pt x="309" y="471"/>
                  <a:pt x="324" y="471"/>
                  <a:pt x="338" y="471"/>
                </a:cubicBezTo>
                <a:cubicBezTo>
                  <a:pt x="603" y="338"/>
                  <a:pt x="603" y="338"/>
                  <a:pt x="603" y="338"/>
                </a:cubicBezTo>
                <a:cubicBezTo>
                  <a:pt x="618" y="338"/>
                  <a:pt x="633" y="309"/>
                  <a:pt x="633" y="294"/>
                </a:cubicBezTo>
                <a:cubicBezTo>
                  <a:pt x="618" y="309"/>
                  <a:pt x="588" y="309"/>
                  <a:pt x="588" y="309"/>
                </a:cubicBezTo>
                <a:cubicBezTo>
                  <a:pt x="309" y="441"/>
                  <a:pt x="309" y="441"/>
                  <a:pt x="309" y="441"/>
                </a:cubicBezTo>
                <a:cubicBezTo>
                  <a:pt x="44" y="309"/>
                  <a:pt x="44" y="309"/>
                  <a:pt x="44" y="309"/>
                </a:cubicBezTo>
                <a:cubicBezTo>
                  <a:pt x="44" y="309"/>
                  <a:pt x="14" y="309"/>
                  <a:pt x="0" y="294"/>
                </a:cubicBezTo>
                <a:cubicBezTo>
                  <a:pt x="0" y="309"/>
                  <a:pt x="0" y="338"/>
                  <a:pt x="14" y="338"/>
                </a:cubicBez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960" rIns="129960" tIns="65160" bIns="65160" anchor="ctr">
            <a:noAutofit/>
          </a:bodyPr>
          <a:p>
            <a:pPr defTabSz="936000">
              <a:lnSpc>
                <a:spcPct val="100000"/>
              </a:lnSpc>
            </a:pPr>
            <a:endParaRPr b="0" lang="en-US" sz="26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89" name="Freeform 3"/>
          <p:cNvSpPr/>
          <p:nvPr/>
        </p:nvSpPr>
        <p:spPr>
          <a:xfrm>
            <a:off x="12891600" y="1077120"/>
            <a:ext cx="7199640" cy="5399640"/>
          </a:xfrm>
          <a:custGeom>
            <a:avLst/>
            <a:gdLst>
              <a:gd name="textAreaLeft" fmla="*/ 0 w 7199640"/>
              <a:gd name="textAreaRight" fmla="*/ 7200000 w 7199640"/>
              <a:gd name="textAreaTop" fmla="*/ 0 h 5399640"/>
              <a:gd name="textAreaBottom" fmla="*/ 5400000 h 5399640"/>
            </a:gdLst>
            <a:ahLst/>
            <a:rect l="textAreaLeft" t="textAreaTop" r="textAreaRight" b="textAreaBottom"/>
            <a:pathLst>
              <a:path w="5965807" h="4317075">
                <a:moveTo>
                  <a:pt x="0" y="0"/>
                </a:moveTo>
                <a:lnTo>
                  <a:pt x="5965807" y="0"/>
                </a:lnTo>
                <a:lnTo>
                  <a:pt x="5965807" y="4317075"/>
                </a:lnTo>
                <a:lnTo>
                  <a:pt x="0" y="4317075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Freeform 162"/>
          <p:cNvSpPr/>
          <p:nvPr/>
        </p:nvSpPr>
        <p:spPr>
          <a:xfrm>
            <a:off x="3222360" y="2034360"/>
            <a:ext cx="377640" cy="543600"/>
          </a:xfrm>
          <a:custGeom>
            <a:avLst/>
            <a:gdLst>
              <a:gd name="textAreaLeft" fmla="*/ 0 w 377640"/>
              <a:gd name="textAreaRight" fmla="*/ 378000 w 377640"/>
              <a:gd name="textAreaTop" fmla="*/ 0 h 543600"/>
              <a:gd name="textAreaBottom" fmla="*/ 543960 h 543600"/>
            </a:gdLst>
            <a:ahLst/>
            <a:rect l="textAreaLeft" t="textAreaTop" r="textAreaRight" b="textAreaBottom"/>
            <a:pathLst>
              <a:path w="443" h="634">
                <a:moveTo>
                  <a:pt x="412" y="589"/>
                </a:moveTo>
                <a:lnTo>
                  <a:pt x="412" y="589"/>
                </a:lnTo>
                <a:cubicBezTo>
                  <a:pt x="383" y="589"/>
                  <a:pt x="383" y="589"/>
                  <a:pt x="383" y="589"/>
                </a:cubicBezTo>
                <a:cubicBezTo>
                  <a:pt x="383" y="456"/>
                  <a:pt x="383" y="456"/>
                  <a:pt x="383" y="456"/>
                </a:cubicBezTo>
                <a:cubicBezTo>
                  <a:pt x="383" y="383"/>
                  <a:pt x="310" y="324"/>
                  <a:pt x="236" y="324"/>
                </a:cubicBezTo>
                <a:cubicBezTo>
                  <a:pt x="310" y="324"/>
                  <a:pt x="383" y="250"/>
                  <a:pt x="383" y="176"/>
                </a:cubicBezTo>
                <a:cubicBezTo>
                  <a:pt x="383" y="44"/>
                  <a:pt x="383" y="44"/>
                  <a:pt x="383" y="44"/>
                </a:cubicBezTo>
                <a:cubicBezTo>
                  <a:pt x="412" y="44"/>
                  <a:pt x="412" y="44"/>
                  <a:pt x="412" y="44"/>
                </a:cubicBezTo>
                <a:cubicBezTo>
                  <a:pt x="427" y="44"/>
                  <a:pt x="442" y="29"/>
                  <a:pt x="442" y="29"/>
                </a:cubicBezTo>
                <a:cubicBezTo>
                  <a:pt x="442" y="15"/>
                  <a:pt x="427" y="0"/>
                  <a:pt x="412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15" y="0"/>
                  <a:pt x="0" y="15"/>
                  <a:pt x="0" y="29"/>
                </a:cubicBezTo>
                <a:cubicBezTo>
                  <a:pt x="0" y="29"/>
                  <a:pt x="15" y="44"/>
                  <a:pt x="30" y="44"/>
                </a:cubicBezTo>
                <a:cubicBezTo>
                  <a:pt x="59" y="44"/>
                  <a:pt x="59" y="44"/>
                  <a:pt x="59" y="44"/>
                </a:cubicBezTo>
                <a:cubicBezTo>
                  <a:pt x="59" y="176"/>
                  <a:pt x="59" y="176"/>
                  <a:pt x="59" y="176"/>
                </a:cubicBezTo>
                <a:cubicBezTo>
                  <a:pt x="59" y="250"/>
                  <a:pt x="133" y="324"/>
                  <a:pt x="206" y="324"/>
                </a:cubicBezTo>
                <a:cubicBezTo>
                  <a:pt x="133" y="324"/>
                  <a:pt x="59" y="383"/>
                  <a:pt x="59" y="456"/>
                </a:cubicBezTo>
                <a:cubicBezTo>
                  <a:pt x="59" y="589"/>
                  <a:pt x="59" y="589"/>
                  <a:pt x="59" y="589"/>
                </a:cubicBezTo>
                <a:cubicBezTo>
                  <a:pt x="30" y="589"/>
                  <a:pt x="30" y="589"/>
                  <a:pt x="30" y="589"/>
                </a:cubicBezTo>
                <a:cubicBezTo>
                  <a:pt x="15" y="589"/>
                  <a:pt x="0" y="604"/>
                  <a:pt x="0" y="618"/>
                </a:cubicBezTo>
                <a:cubicBezTo>
                  <a:pt x="0" y="618"/>
                  <a:pt x="15" y="633"/>
                  <a:pt x="30" y="633"/>
                </a:cubicBezTo>
                <a:cubicBezTo>
                  <a:pt x="412" y="633"/>
                  <a:pt x="412" y="633"/>
                  <a:pt x="412" y="633"/>
                </a:cubicBezTo>
                <a:cubicBezTo>
                  <a:pt x="427" y="633"/>
                  <a:pt x="442" y="618"/>
                  <a:pt x="442" y="618"/>
                </a:cubicBezTo>
                <a:cubicBezTo>
                  <a:pt x="442" y="604"/>
                  <a:pt x="427" y="589"/>
                  <a:pt x="412" y="589"/>
                </a:cubicBezTo>
                <a:close/>
                <a:moveTo>
                  <a:pt x="103" y="176"/>
                </a:moveTo>
                <a:lnTo>
                  <a:pt x="103" y="176"/>
                </a:lnTo>
                <a:cubicBezTo>
                  <a:pt x="103" y="147"/>
                  <a:pt x="103" y="44"/>
                  <a:pt x="103" y="44"/>
                </a:cubicBezTo>
                <a:cubicBezTo>
                  <a:pt x="339" y="44"/>
                  <a:pt x="339" y="44"/>
                  <a:pt x="339" y="44"/>
                </a:cubicBezTo>
                <a:cubicBezTo>
                  <a:pt x="339" y="44"/>
                  <a:pt x="339" y="147"/>
                  <a:pt x="339" y="176"/>
                </a:cubicBezTo>
                <a:cubicBezTo>
                  <a:pt x="339" y="235"/>
                  <a:pt x="295" y="280"/>
                  <a:pt x="236" y="280"/>
                </a:cubicBezTo>
                <a:cubicBezTo>
                  <a:pt x="206" y="280"/>
                  <a:pt x="206" y="280"/>
                  <a:pt x="206" y="280"/>
                </a:cubicBezTo>
                <a:cubicBezTo>
                  <a:pt x="148" y="280"/>
                  <a:pt x="103" y="235"/>
                  <a:pt x="103" y="176"/>
                </a:cubicBezTo>
                <a:close/>
                <a:moveTo>
                  <a:pt x="339" y="589"/>
                </a:moveTo>
                <a:lnTo>
                  <a:pt x="339" y="589"/>
                </a:lnTo>
                <a:cubicBezTo>
                  <a:pt x="103" y="589"/>
                  <a:pt x="103" y="589"/>
                  <a:pt x="103" y="589"/>
                </a:cubicBezTo>
                <a:cubicBezTo>
                  <a:pt x="103" y="589"/>
                  <a:pt x="103" y="486"/>
                  <a:pt x="103" y="456"/>
                </a:cubicBezTo>
                <a:cubicBezTo>
                  <a:pt x="103" y="397"/>
                  <a:pt x="148" y="353"/>
                  <a:pt x="206" y="353"/>
                </a:cubicBezTo>
                <a:cubicBezTo>
                  <a:pt x="236" y="353"/>
                  <a:pt x="236" y="353"/>
                  <a:pt x="236" y="353"/>
                </a:cubicBezTo>
                <a:cubicBezTo>
                  <a:pt x="295" y="353"/>
                  <a:pt x="339" y="397"/>
                  <a:pt x="339" y="456"/>
                </a:cubicBezTo>
                <a:cubicBezTo>
                  <a:pt x="339" y="486"/>
                  <a:pt x="339" y="589"/>
                  <a:pt x="339" y="589"/>
                </a:cubicBez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960" rIns="129960" tIns="65160" bIns="65160" anchor="ctr">
            <a:noAutofit/>
          </a:bodyPr>
          <a:p>
            <a:pPr defTabSz="936000">
              <a:lnSpc>
                <a:spcPct val="100000"/>
              </a:lnSpc>
            </a:pPr>
            <a:endParaRPr b="0" lang="en-US" sz="26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91" name="Freeform 164"/>
          <p:cNvSpPr/>
          <p:nvPr/>
        </p:nvSpPr>
        <p:spPr>
          <a:xfrm>
            <a:off x="10163880" y="4660200"/>
            <a:ext cx="505800" cy="505800"/>
          </a:xfrm>
          <a:custGeom>
            <a:avLst/>
            <a:gdLst>
              <a:gd name="textAreaLeft" fmla="*/ 0 w 505800"/>
              <a:gd name="textAreaRight" fmla="*/ 506160 w 505800"/>
              <a:gd name="textAreaTop" fmla="*/ 0 h 505800"/>
              <a:gd name="textAreaBottom" fmla="*/ 506160 h 505800"/>
            </a:gdLst>
            <a:ahLst/>
            <a:rect l="textAreaLeft" t="textAreaTop" r="textAreaRight" b="textAreaBottom"/>
            <a:pathLst>
              <a:path w="590" h="590">
                <a:moveTo>
                  <a:pt x="236" y="398"/>
                </a:moveTo>
                <a:lnTo>
                  <a:pt x="236" y="398"/>
                </a:lnTo>
                <a:cubicBezTo>
                  <a:pt x="251" y="309"/>
                  <a:pt x="251" y="309"/>
                  <a:pt x="251" y="309"/>
                </a:cubicBezTo>
                <a:cubicBezTo>
                  <a:pt x="221" y="295"/>
                  <a:pt x="221" y="295"/>
                  <a:pt x="221" y="295"/>
                </a:cubicBezTo>
                <a:cubicBezTo>
                  <a:pt x="192" y="472"/>
                  <a:pt x="192" y="472"/>
                  <a:pt x="192" y="472"/>
                </a:cubicBezTo>
                <a:cubicBezTo>
                  <a:pt x="339" y="354"/>
                  <a:pt x="339" y="354"/>
                  <a:pt x="339" y="354"/>
                </a:cubicBezTo>
                <a:cubicBezTo>
                  <a:pt x="295" y="339"/>
                  <a:pt x="295" y="339"/>
                  <a:pt x="295" y="339"/>
                </a:cubicBezTo>
                <a:lnTo>
                  <a:pt x="236" y="398"/>
                </a:lnTo>
                <a:close/>
                <a:moveTo>
                  <a:pt x="324" y="295"/>
                </a:moveTo>
                <a:lnTo>
                  <a:pt x="324" y="295"/>
                </a:lnTo>
                <a:cubicBezTo>
                  <a:pt x="324" y="280"/>
                  <a:pt x="310" y="265"/>
                  <a:pt x="295" y="265"/>
                </a:cubicBezTo>
                <a:cubicBezTo>
                  <a:pt x="280" y="265"/>
                  <a:pt x="265" y="280"/>
                  <a:pt x="265" y="295"/>
                </a:cubicBezTo>
                <a:cubicBezTo>
                  <a:pt x="265" y="309"/>
                  <a:pt x="280" y="324"/>
                  <a:pt x="295" y="324"/>
                </a:cubicBezTo>
                <a:cubicBezTo>
                  <a:pt x="310" y="324"/>
                  <a:pt x="324" y="309"/>
                  <a:pt x="324" y="295"/>
                </a:cubicBezTo>
                <a:close/>
                <a:moveTo>
                  <a:pt x="295" y="0"/>
                </a:moveTo>
                <a:lnTo>
                  <a:pt x="295" y="0"/>
                </a:lnTo>
                <a:cubicBezTo>
                  <a:pt x="133" y="0"/>
                  <a:pt x="0" y="133"/>
                  <a:pt x="0" y="295"/>
                </a:cubicBezTo>
                <a:cubicBezTo>
                  <a:pt x="0" y="457"/>
                  <a:pt x="133" y="589"/>
                  <a:pt x="295" y="589"/>
                </a:cubicBezTo>
                <a:cubicBezTo>
                  <a:pt x="457" y="589"/>
                  <a:pt x="589" y="457"/>
                  <a:pt x="589" y="295"/>
                </a:cubicBezTo>
                <a:cubicBezTo>
                  <a:pt x="589" y="133"/>
                  <a:pt x="457" y="0"/>
                  <a:pt x="295" y="0"/>
                </a:cubicBezTo>
                <a:close/>
                <a:moveTo>
                  <a:pt x="295" y="545"/>
                </a:moveTo>
                <a:lnTo>
                  <a:pt x="295" y="545"/>
                </a:lnTo>
                <a:cubicBezTo>
                  <a:pt x="162" y="545"/>
                  <a:pt x="45" y="427"/>
                  <a:pt x="45" y="295"/>
                </a:cubicBezTo>
                <a:cubicBezTo>
                  <a:pt x="45" y="147"/>
                  <a:pt x="162" y="30"/>
                  <a:pt x="295" y="30"/>
                </a:cubicBezTo>
                <a:cubicBezTo>
                  <a:pt x="442" y="30"/>
                  <a:pt x="560" y="147"/>
                  <a:pt x="560" y="295"/>
                </a:cubicBezTo>
                <a:cubicBezTo>
                  <a:pt x="560" y="427"/>
                  <a:pt x="442" y="545"/>
                  <a:pt x="295" y="545"/>
                </a:cubicBezTo>
                <a:close/>
                <a:moveTo>
                  <a:pt x="280" y="265"/>
                </a:moveTo>
                <a:lnTo>
                  <a:pt x="280" y="265"/>
                </a:lnTo>
                <a:cubicBezTo>
                  <a:pt x="354" y="192"/>
                  <a:pt x="354" y="192"/>
                  <a:pt x="354" y="192"/>
                </a:cubicBezTo>
                <a:cubicBezTo>
                  <a:pt x="324" y="295"/>
                  <a:pt x="324" y="295"/>
                  <a:pt x="324" y="295"/>
                </a:cubicBezTo>
                <a:cubicBezTo>
                  <a:pt x="369" y="309"/>
                  <a:pt x="369" y="309"/>
                  <a:pt x="369" y="309"/>
                </a:cubicBezTo>
                <a:cubicBezTo>
                  <a:pt x="383" y="133"/>
                  <a:pt x="383" y="133"/>
                  <a:pt x="383" y="133"/>
                </a:cubicBezTo>
                <a:cubicBezTo>
                  <a:pt x="251" y="236"/>
                  <a:pt x="251" y="236"/>
                  <a:pt x="251" y="236"/>
                </a:cubicBezTo>
                <a:lnTo>
                  <a:pt x="280" y="265"/>
                </a:ln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960" rIns="129960" tIns="65160" bIns="65160" anchor="ctr">
            <a:noAutofit/>
          </a:bodyPr>
          <a:p>
            <a:pPr defTabSz="936000">
              <a:lnSpc>
                <a:spcPct val="100000"/>
              </a:lnSpc>
            </a:pPr>
            <a:endParaRPr b="0" lang="en-US" sz="26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92" name="Freeform 165"/>
          <p:cNvSpPr/>
          <p:nvPr/>
        </p:nvSpPr>
        <p:spPr>
          <a:xfrm>
            <a:off x="4910760" y="4678200"/>
            <a:ext cx="528480" cy="543600"/>
          </a:xfrm>
          <a:custGeom>
            <a:avLst/>
            <a:gdLst>
              <a:gd name="textAreaLeft" fmla="*/ 0 w 528480"/>
              <a:gd name="textAreaRight" fmla="*/ 528840 w 528480"/>
              <a:gd name="textAreaTop" fmla="*/ 0 h 543600"/>
              <a:gd name="textAreaBottom" fmla="*/ 543960 h 543600"/>
            </a:gdLst>
            <a:ahLst/>
            <a:rect l="textAreaLeft" t="textAreaTop" r="textAreaRight" b="textAreaBottom"/>
            <a:pathLst>
              <a:path w="619" h="634">
                <a:moveTo>
                  <a:pt x="294" y="559"/>
                </a:moveTo>
                <a:lnTo>
                  <a:pt x="294" y="559"/>
                </a:lnTo>
                <a:cubicBezTo>
                  <a:pt x="324" y="559"/>
                  <a:pt x="324" y="559"/>
                  <a:pt x="324" y="559"/>
                </a:cubicBezTo>
                <a:cubicBezTo>
                  <a:pt x="324" y="515"/>
                  <a:pt x="324" y="515"/>
                  <a:pt x="324" y="515"/>
                </a:cubicBezTo>
                <a:cubicBezTo>
                  <a:pt x="294" y="515"/>
                  <a:pt x="294" y="515"/>
                  <a:pt x="294" y="515"/>
                </a:cubicBezTo>
                <a:lnTo>
                  <a:pt x="294" y="559"/>
                </a:lnTo>
                <a:close/>
                <a:moveTo>
                  <a:pt x="132" y="456"/>
                </a:moveTo>
                <a:lnTo>
                  <a:pt x="132" y="456"/>
                </a:lnTo>
                <a:cubicBezTo>
                  <a:pt x="147" y="486"/>
                  <a:pt x="147" y="486"/>
                  <a:pt x="147" y="486"/>
                </a:cubicBezTo>
                <a:cubicBezTo>
                  <a:pt x="177" y="456"/>
                  <a:pt x="177" y="456"/>
                  <a:pt x="177" y="456"/>
                </a:cubicBezTo>
                <a:cubicBezTo>
                  <a:pt x="147" y="427"/>
                  <a:pt x="147" y="427"/>
                  <a:pt x="147" y="427"/>
                </a:cubicBezTo>
                <a:lnTo>
                  <a:pt x="132" y="456"/>
                </a:lnTo>
                <a:close/>
                <a:moveTo>
                  <a:pt x="191" y="162"/>
                </a:moveTo>
                <a:lnTo>
                  <a:pt x="191" y="162"/>
                </a:lnTo>
                <a:cubicBezTo>
                  <a:pt x="162" y="147"/>
                  <a:pt x="162" y="147"/>
                  <a:pt x="162" y="147"/>
                </a:cubicBezTo>
                <a:cubicBezTo>
                  <a:pt x="132" y="162"/>
                  <a:pt x="132" y="162"/>
                  <a:pt x="132" y="162"/>
                </a:cubicBezTo>
                <a:cubicBezTo>
                  <a:pt x="162" y="192"/>
                  <a:pt x="162" y="192"/>
                  <a:pt x="162" y="192"/>
                </a:cubicBezTo>
                <a:lnTo>
                  <a:pt x="191" y="162"/>
                </a:lnTo>
                <a:close/>
                <a:moveTo>
                  <a:pt x="309" y="88"/>
                </a:moveTo>
                <a:lnTo>
                  <a:pt x="309" y="88"/>
                </a:lnTo>
                <a:cubicBezTo>
                  <a:pt x="294" y="88"/>
                  <a:pt x="294" y="88"/>
                  <a:pt x="294" y="103"/>
                </a:cubicBezTo>
                <a:cubicBezTo>
                  <a:pt x="294" y="294"/>
                  <a:pt x="294" y="294"/>
                  <a:pt x="294" y="294"/>
                </a:cubicBezTo>
                <a:cubicBezTo>
                  <a:pt x="132" y="294"/>
                  <a:pt x="132" y="294"/>
                  <a:pt x="132" y="294"/>
                </a:cubicBezTo>
                <a:cubicBezTo>
                  <a:pt x="118" y="294"/>
                  <a:pt x="118" y="309"/>
                  <a:pt x="118" y="324"/>
                </a:cubicBezTo>
                <a:cubicBezTo>
                  <a:pt x="118" y="324"/>
                  <a:pt x="118" y="338"/>
                  <a:pt x="132" y="338"/>
                </a:cubicBezTo>
                <a:cubicBezTo>
                  <a:pt x="309" y="338"/>
                  <a:pt x="309" y="338"/>
                  <a:pt x="309" y="338"/>
                </a:cubicBezTo>
                <a:cubicBezTo>
                  <a:pt x="324" y="338"/>
                  <a:pt x="324" y="324"/>
                  <a:pt x="324" y="324"/>
                </a:cubicBezTo>
                <a:cubicBezTo>
                  <a:pt x="324" y="103"/>
                  <a:pt x="324" y="103"/>
                  <a:pt x="324" y="103"/>
                </a:cubicBezTo>
                <a:cubicBezTo>
                  <a:pt x="324" y="88"/>
                  <a:pt x="324" y="88"/>
                  <a:pt x="309" y="88"/>
                </a:cubicBezTo>
                <a:close/>
                <a:moveTo>
                  <a:pt x="427" y="456"/>
                </a:moveTo>
                <a:lnTo>
                  <a:pt x="427" y="456"/>
                </a:lnTo>
                <a:cubicBezTo>
                  <a:pt x="456" y="486"/>
                  <a:pt x="456" y="486"/>
                  <a:pt x="456" y="486"/>
                </a:cubicBezTo>
                <a:cubicBezTo>
                  <a:pt x="471" y="456"/>
                  <a:pt x="471" y="456"/>
                  <a:pt x="471" y="456"/>
                </a:cubicBezTo>
                <a:cubicBezTo>
                  <a:pt x="456" y="427"/>
                  <a:pt x="456" y="427"/>
                  <a:pt x="456" y="427"/>
                </a:cubicBezTo>
                <a:lnTo>
                  <a:pt x="427" y="456"/>
                </a:lnTo>
                <a:close/>
                <a:moveTo>
                  <a:pt x="427" y="162"/>
                </a:moveTo>
                <a:lnTo>
                  <a:pt x="427" y="162"/>
                </a:lnTo>
                <a:cubicBezTo>
                  <a:pt x="456" y="192"/>
                  <a:pt x="456" y="192"/>
                  <a:pt x="456" y="192"/>
                </a:cubicBezTo>
                <a:cubicBezTo>
                  <a:pt x="486" y="162"/>
                  <a:pt x="486" y="162"/>
                  <a:pt x="486" y="162"/>
                </a:cubicBezTo>
                <a:cubicBezTo>
                  <a:pt x="456" y="147"/>
                  <a:pt x="456" y="147"/>
                  <a:pt x="456" y="147"/>
                </a:cubicBezTo>
                <a:lnTo>
                  <a:pt x="427" y="162"/>
                </a:lnTo>
                <a:close/>
                <a:moveTo>
                  <a:pt x="309" y="0"/>
                </a:moveTo>
                <a:lnTo>
                  <a:pt x="309" y="0"/>
                </a:lnTo>
                <a:cubicBezTo>
                  <a:pt x="132" y="0"/>
                  <a:pt x="0" y="147"/>
                  <a:pt x="0" y="324"/>
                </a:cubicBezTo>
                <a:cubicBezTo>
                  <a:pt x="0" y="486"/>
                  <a:pt x="132" y="633"/>
                  <a:pt x="309" y="633"/>
                </a:cubicBezTo>
                <a:cubicBezTo>
                  <a:pt x="486" y="633"/>
                  <a:pt x="618" y="486"/>
                  <a:pt x="618" y="324"/>
                </a:cubicBezTo>
                <a:cubicBezTo>
                  <a:pt x="618" y="147"/>
                  <a:pt x="486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29" y="471"/>
                  <a:pt x="29" y="324"/>
                </a:cubicBezTo>
                <a:cubicBezTo>
                  <a:pt x="29" y="162"/>
                  <a:pt x="162" y="44"/>
                  <a:pt x="309" y="44"/>
                </a:cubicBezTo>
                <a:cubicBezTo>
                  <a:pt x="456" y="44"/>
                  <a:pt x="589" y="162"/>
                  <a:pt x="589" y="324"/>
                </a:cubicBezTo>
                <a:cubicBezTo>
                  <a:pt x="589" y="471"/>
                  <a:pt x="456" y="589"/>
                  <a:pt x="309" y="589"/>
                </a:cubicBezTo>
                <a:close/>
                <a:moveTo>
                  <a:pt x="500" y="294"/>
                </a:moveTo>
                <a:lnTo>
                  <a:pt x="500" y="294"/>
                </a:lnTo>
                <a:cubicBezTo>
                  <a:pt x="500" y="338"/>
                  <a:pt x="500" y="338"/>
                  <a:pt x="500" y="338"/>
                </a:cubicBezTo>
                <a:cubicBezTo>
                  <a:pt x="545" y="338"/>
                  <a:pt x="545" y="338"/>
                  <a:pt x="545" y="338"/>
                </a:cubicBezTo>
                <a:cubicBezTo>
                  <a:pt x="545" y="294"/>
                  <a:pt x="545" y="294"/>
                  <a:pt x="545" y="294"/>
                </a:cubicBezTo>
                <a:lnTo>
                  <a:pt x="500" y="294"/>
                </a:ln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960" rIns="129960" tIns="65160" bIns="65160" anchor="ctr">
            <a:noAutofit/>
          </a:bodyPr>
          <a:p>
            <a:pPr defTabSz="936000">
              <a:lnSpc>
                <a:spcPct val="100000"/>
              </a:lnSpc>
            </a:pPr>
            <a:endParaRPr b="0" lang="en-US" sz="26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93" name="Freeform 166"/>
          <p:cNvSpPr/>
          <p:nvPr/>
        </p:nvSpPr>
        <p:spPr>
          <a:xfrm>
            <a:off x="11985840" y="5495400"/>
            <a:ext cx="543600" cy="543600"/>
          </a:xfrm>
          <a:custGeom>
            <a:avLst/>
            <a:gdLst>
              <a:gd name="textAreaLeft" fmla="*/ 0 w 543600"/>
              <a:gd name="textAreaRight" fmla="*/ 543960 w 543600"/>
              <a:gd name="textAreaTop" fmla="*/ 0 h 543600"/>
              <a:gd name="textAreaBottom" fmla="*/ 543960 h 543600"/>
            </a:gdLst>
            <a:ahLst/>
            <a:rect l="textAreaLeft" t="textAreaTop" r="textAreaRight" b="textAreaBottom"/>
            <a:pathLst>
              <a:path w="634" h="634">
                <a:moveTo>
                  <a:pt x="45" y="103"/>
                </a:moveTo>
                <a:lnTo>
                  <a:pt x="45" y="103"/>
                </a:lnTo>
                <a:cubicBezTo>
                  <a:pt x="45" y="74"/>
                  <a:pt x="74" y="44"/>
                  <a:pt x="103" y="44"/>
                </a:cubicBezTo>
                <a:cubicBezTo>
                  <a:pt x="148" y="44"/>
                  <a:pt x="148" y="44"/>
                  <a:pt x="148" y="44"/>
                </a:cubicBezTo>
                <a:cubicBezTo>
                  <a:pt x="148" y="0"/>
                  <a:pt x="148" y="0"/>
                  <a:pt x="148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45" y="0"/>
                  <a:pt x="0" y="44"/>
                  <a:pt x="0" y="103"/>
                </a:cubicBezTo>
                <a:cubicBezTo>
                  <a:pt x="0" y="147"/>
                  <a:pt x="0" y="147"/>
                  <a:pt x="0" y="147"/>
                </a:cubicBezTo>
                <a:cubicBezTo>
                  <a:pt x="30" y="147"/>
                  <a:pt x="45" y="147"/>
                  <a:pt x="45" y="147"/>
                </a:cubicBezTo>
                <a:lnTo>
                  <a:pt x="45" y="103"/>
                </a:lnTo>
                <a:close/>
                <a:moveTo>
                  <a:pt x="457" y="294"/>
                </a:moveTo>
                <a:lnTo>
                  <a:pt x="457" y="294"/>
                </a:lnTo>
                <a:cubicBezTo>
                  <a:pt x="339" y="294"/>
                  <a:pt x="339" y="294"/>
                  <a:pt x="339" y="294"/>
                </a:cubicBezTo>
                <a:cubicBezTo>
                  <a:pt x="339" y="162"/>
                  <a:pt x="339" y="162"/>
                  <a:pt x="339" y="162"/>
                </a:cubicBezTo>
                <a:cubicBezTo>
                  <a:pt x="339" y="147"/>
                  <a:pt x="324" y="147"/>
                  <a:pt x="324" y="147"/>
                </a:cubicBezTo>
                <a:cubicBezTo>
                  <a:pt x="310" y="147"/>
                  <a:pt x="295" y="147"/>
                  <a:pt x="295" y="162"/>
                </a:cubicBezTo>
                <a:cubicBezTo>
                  <a:pt x="295" y="324"/>
                  <a:pt x="295" y="324"/>
                  <a:pt x="295" y="324"/>
                </a:cubicBezTo>
                <a:cubicBezTo>
                  <a:pt x="295" y="324"/>
                  <a:pt x="310" y="338"/>
                  <a:pt x="324" y="338"/>
                </a:cubicBezTo>
                <a:cubicBezTo>
                  <a:pt x="457" y="338"/>
                  <a:pt x="457" y="338"/>
                  <a:pt x="457" y="338"/>
                </a:cubicBezTo>
                <a:cubicBezTo>
                  <a:pt x="471" y="338"/>
                  <a:pt x="471" y="324"/>
                  <a:pt x="471" y="324"/>
                </a:cubicBezTo>
                <a:cubicBezTo>
                  <a:pt x="471" y="309"/>
                  <a:pt x="471" y="294"/>
                  <a:pt x="457" y="294"/>
                </a:cubicBezTo>
                <a:close/>
                <a:moveTo>
                  <a:pt x="589" y="324"/>
                </a:moveTo>
                <a:lnTo>
                  <a:pt x="589" y="324"/>
                </a:lnTo>
                <a:cubicBezTo>
                  <a:pt x="589" y="162"/>
                  <a:pt x="471" y="44"/>
                  <a:pt x="324" y="44"/>
                </a:cubicBezTo>
                <a:cubicBezTo>
                  <a:pt x="162" y="44"/>
                  <a:pt x="45" y="162"/>
                  <a:pt x="45" y="324"/>
                </a:cubicBezTo>
                <a:cubicBezTo>
                  <a:pt x="45" y="427"/>
                  <a:pt x="103" y="515"/>
                  <a:pt x="192" y="559"/>
                </a:cubicBezTo>
                <a:cubicBezTo>
                  <a:pt x="118" y="633"/>
                  <a:pt x="118" y="633"/>
                  <a:pt x="118" y="633"/>
                </a:cubicBezTo>
                <a:cubicBezTo>
                  <a:pt x="177" y="633"/>
                  <a:pt x="177" y="633"/>
                  <a:pt x="177" y="633"/>
                </a:cubicBezTo>
                <a:cubicBezTo>
                  <a:pt x="236" y="574"/>
                  <a:pt x="236" y="574"/>
                  <a:pt x="236" y="574"/>
                </a:cubicBezTo>
                <a:cubicBezTo>
                  <a:pt x="265" y="589"/>
                  <a:pt x="295" y="589"/>
                  <a:pt x="324" y="589"/>
                </a:cubicBezTo>
                <a:cubicBezTo>
                  <a:pt x="354" y="589"/>
                  <a:pt x="383" y="589"/>
                  <a:pt x="398" y="574"/>
                </a:cubicBezTo>
                <a:cubicBezTo>
                  <a:pt x="457" y="633"/>
                  <a:pt x="457" y="633"/>
                  <a:pt x="457" y="633"/>
                </a:cubicBezTo>
                <a:cubicBezTo>
                  <a:pt x="516" y="633"/>
                  <a:pt x="516" y="633"/>
                  <a:pt x="516" y="633"/>
                </a:cubicBezTo>
                <a:cubicBezTo>
                  <a:pt x="457" y="559"/>
                  <a:pt x="457" y="559"/>
                  <a:pt x="457" y="559"/>
                </a:cubicBezTo>
                <a:cubicBezTo>
                  <a:pt x="530" y="515"/>
                  <a:pt x="589" y="427"/>
                  <a:pt x="589" y="324"/>
                </a:cubicBezTo>
                <a:close/>
                <a:moveTo>
                  <a:pt x="324" y="559"/>
                </a:moveTo>
                <a:lnTo>
                  <a:pt x="324" y="559"/>
                </a:lnTo>
                <a:cubicBezTo>
                  <a:pt x="192" y="559"/>
                  <a:pt x="89" y="456"/>
                  <a:pt x="89" y="324"/>
                </a:cubicBezTo>
                <a:cubicBezTo>
                  <a:pt x="89" y="192"/>
                  <a:pt x="192" y="88"/>
                  <a:pt x="324" y="88"/>
                </a:cubicBezTo>
                <a:cubicBezTo>
                  <a:pt x="457" y="88"/>
                  <a:pt x="560" y="192"/>
                  <a:pt x="560" y="324"/>
                </a:cubicBezTo>
                <a:cubicBezTo>
                  <a:pt x="560" y="456"/>
                  <a:pt x="457" y="559"/>
                  <a:pt x="324" y="559"/>
                </a:cubicBezTo>
                <a:close/>
                <a:moveTo>
                  <a:pt x="530" y="0"/>
                </a:moveTo>
                <a:lnTo>
                  <a:pt x="530" y="0"/>
                </a:lnTo>
                <a:cubicBezTo>
                  <a:pt x="501" y="0"/>
                  <a:pt x="501" y="0"/>
                  <a:pt x="501" y="0"/>
                </a:cubicBezTo>
                <a:cubicBezTo>
                  <a:pt x="501" y="44"/>
                  <a:pt x="501" y="44"/>
                  <a:pt x="501" y="44"/>
                </a:cubicBezTo>
                <a:cubicBezTo>
                  <a:pt x="530" y="44"/>
                  <a:pt x="530" y="44"/>
                  <a:pt x="530" y="44"/>
                </a:cubicBezTo>
                <a:cubicBezTo>
                  <a:pt x="575" y="44"/>
                  <a:pt x="589" y="74"/>
                  <a:pt x="589" y="103"/>
                </a:cubicBezTo>
                <a:cubicBezTo>
                  <a:pt x="589" y="147"/>
                  <a:pt x="589" y="147"/>
                  <a:pt x="589" y="147"/>
                </a:cubicBezTo>
                <a:cubicBezTo>
                  <a:pt x="604" y="147"/>
                  <a:pt x="604" y="147"/>
                  <a:pt x="633" y="147"/>
                </a:cubicBezTo>
                <a:cubicBezTo>
                  <a:pt x="633" y="103"/>
                  <a:pt x="633" y="103"/>
                  <a:pt x="633" y="103"/>
                </a:cubicBezTo>
                <a:cubicBezTo>
                  <a:pt x="633" y="44"/>
                  <a:pt x="589" y="0"/>
                  <a:pt x="530" y="0"/>
                </a:cubicBez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960" rIns="129960" tIns="65160" bIns="65160" anchor="ctr">
            <a:noAutofit/>
          </a:bodyPr>
          <a:p>
            <a:pPr defTabSz="936000">
              <a:lnSpc>
                <a:spcPct val="100000"/>
              </a:lnSpc>
            </a:pPr>
            <a:endParaRPr b="0" lang="en-US" sz="26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94" name="Freeform 167"/>
          <p:cNvSpPr/>
          <p:nvPr/>
        </p:nvSpPr>
        <p:spPr>
          <a:xfrm>
            <a:off x="10240560" y="5495400"/>
            <a:ext cx="505800" cy="543600"/>
          </a:xfrm>
          <a:custGeom>
            <a:avLst/>
            <a:gdLst>
              <a:gd name="textAreaLeft" fmla="*/ 0 w 505800"/>
              <a:gd name="textAreaRight" fmla="*/ 506160 w 505800"/>
              <a:gd name="textAreaTop" fmla="*/ 0 h 543600"/>
              <a:gd name="textAreaBottom" fmla="*/ 543960 h 543600"/>
            </a:gdLst>
            <a:ahLst/>
            <a:rect l="textAreaLeft" t="textAreaTop" r="textAreaRight" b="textAreaBottom"/>
            <a:pathLst>
              <a:path w="590" h="634">
                <a:moveTo>
                  <a:pt x="442" y="559"/>
                </a:moveTo>
                <a:lnTo>
                  <a:pt x="442" y="559"/>
                </a:lnTo>
                <a:cubicBezTo>
                  <a:pt x="471" y="559"/>
                  <a:pt x="471" y="559"/>
                  <a:pt x="471" y="559"/>
                </a:cubicBezTo>
                <a:cubicBezTo>
                  <a:pt x="501" y="559"/>
                  <a:pt x="516" y="530"/>
                  <a:pt x="516" y="515"/>
                </a:cubicBezTo>
                <a:cubicBezTo>
                  <a:pt x="516" y="471"/>
                  <a:pt x="516" y="471"/>
                  <a:pt x="516" y="471"/>
                </a:cubicBezTo>
                <a:cubicBezTo>
                  <a:pt x="516" y="456"/>
                  <a:pt x="501" y="442"/>
                  <a:pt x="471" y="442"/>
                </a:cubicBezTo>
                <a:cubicBezTo>
                  <a:pt x="442" y="442"/>
                  <a:pt x="442" y="442"/>
                  <a:pt x="442" y="442"/>
                </a:cubicBezTo>
                <a:cubicBezTo>
                  <a:pt x="412" y="442"/>
                  <a:pt x="398" y="456"/>
                  <a:pt x="398" y="471"/>
                </a:cubicBezTo>
                <a:cubicBezTo>
                  <a:pt x="398" y="515"/>
                  <a:pt x="398" y="515"/>
                  <a:pt x="398" y="515"/>
                </a:cubicBezTo>
                <a:cubicBezTo>
                  <a:pt x="398" y="530"/>
                  <a:pt x="412" y="559"/>
                  <a:pt x="442" y="559"/>
                </a:cubicBezTo>
                <a:close/>
                <a:moveTo>
                  <a:pt x="442" y="471"/>
                </a:moveTo>
                <a:lnTo>
                  <a:pt x="442" y="471"/>
                </a:lnTo>
                <a:cubicBezTo>
                  <a:pt x="471" y="471"/>
                  <a:pt x="471" y="471"/>
                  <a:pt x="471" y="471"/>
                </a:cubicBezTo>
                <a:cubicBezTo>
                  <a:pt x="471" y="515"/>
                  <a:pt x="471" y="515"/>
                  <a:pt x="471" y="515"/>
                </a:cubicBezTo>
                <a:cubicBezTo>
                  <a:pt x="442" y="515"/>
                  <a:pt x="442" y="515"/>
                  <a:pt x="442" y="515"/>
                </a:cubicBezTo>
                <a:lnTo>
                  <a:pt x="442" y="471"/>
                </a:lnTo>
                <a:close/>
                <a:moveTo>
                  <a:pt x="442" y="397"/>
                </a:moveTo>
                <a:lnTo>
                  <a:pt x="442" y="397"/>
                </a:lnTo>
                <a:cubicBezTo>
                  <a:pt x="471" y="397"/>
                  <a:pt x="471" y="397"/>
                  <a:pt x="471" y="397"/>
                </a:cubicBezTo>
                <a:cubicBezTo>
                  <a:pt x="501" y="397"/>
                  <a:pt x="516" y="383"/>
                  <a:pt x="516" y="353"/>
                </a:cubicBezTo>
                <a:cubicBezTo>
                  <a:pt x="516" y="324"/>
                  <a:pt x="516" y="324"/>
                  <a:pt x="516" y="324"/>
                </a:cubicBezTo>
                <a:cubicBezTo>
                  <a:pt x="516" y="294"/>
                  <a:pt x="501" y="280"/>
                  <a:pt x="471" y="280"/>
                </a:cubicBezTo>
                <a:cubicBezTo>
                  <a:pt x="442" y="280"/>
                  <a:pt x="442" y="280"/>
                  <a:pt x="442" y="280"/>
                </a:cubicBezTo>
                <a:cubicBezTo>
                  <a:pt x="412" y="280"/>
                  <a:pt x="398" y="294"/>
                  <a:pt x="398" y="324"/>
                </a:cubicBezTo>
                <a:cubicBezTo>
                  <a:pt x="398" y="353"/>
                  <a:pt x="398" y="353"/>
                  <a:pt x="398" y="353"/>
                </a:cubicBezTo>
                <a:cubicBezTo>
                  <a:pt x="398" y="383"/>
                  <a:pt x="412" y="397"/>
                  <a:pt x="442" y="397"/>
                </a:cubicBezTo>
                <a:close/>
                <a:moveTo>
                  <a:pt x="442" y="324"/>
                </a:moveTo>
                <a:lnTo>
                  <a:pt x="442" y="324"/>
                </a:lnTo>
                <a:cubicBezTo>
                  <a:pt x="471" y="324"/>
                  <a:pt x="471" y="324"/>
                  <a:pt x="471" y="324"/>
                </a:cubicBezTo>
                <a:cubicBezTo>
                  <a:pt x="471" y="353"/>
                  <a:pt x="471" y="353"/>
                  <a:pt x="471" y="353"/>
                </a:cubicBezTo>
                <a:cubicBezTo>
                  <a:pt x="442" y="353"/>
                  <a:pt x="442" y="353"/>
                  <a:pt x="442" y="353"/>
                </a:cubicBezTo>
                <a:lnTo>
                  <a:pt x="442" y="324"/>
                </a:lnTo>
                <a:close/>
                <a:moveTo>
                  <a:pt x="516" y="44"/>
                </a:moveTo>
                <a:lnTo>
                  <a:pt x="516" y="44"/>
                </a:lnTo>
                <a:cubicBezTo>
                  <a:pt x="442" y="44"/>
                  <a:pt x="442" y="44"/>
                  <a:pt x="442" y="44"/>
                </a:cubicBezTo>
                <a:cubicBezTo>
                  <a:pt x="442" y="29"/>
                  <a:pt x="442" y="29"/>
                  <a:pt x="442" y="29"/>
                </a:cubicBezTo>
                <a:cubicBezTo>
                  <a:pt x="442" y="15"/>
                  <a:pt x="427" y="0"/>
                  <a:pt x="412" y="0"/>
                </a:cubicBezTo>
                <a:cubicBezTo>
                  <a:pt x="412" y="0"/>
                  <a:pt x="398" y="15"/>
                  <a:pt x="398" y="29"/>
                </a:cubicBezTo>
                <a:cubicBezTo>
                  <a:pt x="398" y="44"/>
                  <a:pt x="398" y="44"/>
                  <a:pt x="398" y="44"/>
                </a:cubicBezTo>
                <a:cubicBezTo>
                  <a:pt x="207" y="44"/>
                  <a:pt x="207" y="44"/>
                  <a:pt x="207" y="44"/>
                </a:cubicBezTo>
                <a:cubicBezTo>
                  <a:pt x="207" y="29"/>
                  <a:pt x="207" y="29"/>
                  <a:pt x="207" y="29"/>
                </a:cubicBezTo>
                <a:cubicBezTo>
                  <a:pt x="207" y="15"/>
                  <a:pt x="192" y="0"/>
                  <a:pt x="177" y="0"/>
                </a:cubicBezTo>
                <a:cubicBezTo>
                  <a:pt x="177" y="0"/>
                  <a:pt x="162" y="15"/>
                  <a:pt x="162" y="29"/>
                </a:cubicBezTo>
                <a:cubicBezTo>
                  <a:pt x="162" y="44"/>
                  <a:pt x="162" y="44"/>
                  <a:pt x="162" y="44"/>
                </a:cubicBezTo>
                <a:cubicBezTo>
                  <a:pt x="89" y="44"/>
                  <a:pt x="89" y="44"/>
                  <a:pt x="89" y="44"/>
                </a:cubicBezTo>
                <a:cubicBezTo>
                  <a:pt x="44" y="44"/>
                  <a:pt x="0" y="74"/>
                  <a:pt x="0" y="118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604"/>
                  <a:pt x="44" y="633"/>
                  <a:pt x="89" y="633"/>
                </a:cubicBezTo>
                <a:cubicBezTo>
                  <a:pt x="516" y="633"/>
                  <a:pt x="516" y="633"/>
                  <a:pt x="516" y="633"/>
                </a:cubicBezTo>
                <a:cubicBezTo>
                  <a:pt x="560" y="633"/>
                  <a:pt x="589" y="604"/>
                  <a:pt x="589" y="559"/>
                </a:cubicBezTo>
                <a:cubicBezTo>
                  <a:pt x="589" y="118"/>
                  <a:pt x="589" y="118"/>
                  <a:pt x="589" y="118"/>
                </a:cubicBezTo>
                <a:cubicBezTo>
                  <a:pt x="589" y="74"/>
                  <a:pt x="560" y="44"/>
                  <a:pt x="516" y="44"/>
                </a:cubicBezTo>
                <a:close/>
                <a:moveTo>
                  <a:pt x="560" y="559"/>
                </a:moveTo>
                <a:lnTo>
                  <a:pt x="560" y="559"/>
                </a:lnTo>
                <a:cubicBezTo>
                  <a:pt x="560" y="574"/>
                  <a:pt x="530" y="589"/>
                  <a:pt x="516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4" y="574"/>
                  <a:pt x="44" y="559"/>
                </a:cubicBezTo>
                <a:cubicBezTo>
                  <a:pt x="44" y="206"/>
                  <a:pt x="44" y="206"/>
                  <a:pt x="44" y="206"/>
                </a:cubicBezTo>
                <a:cubicBezTo>
                  <a:pt x="560" y="206"/>
                  <a:pt x="560" y="206"/>
                  <a:pt x="560" y="206"/>
                </a:cubicBezTo>
                <a:lnTo>
                  <a:pt x="560" y="559"/>
                </a:lnTo>
                <a:close/>
                <a:moveTo>
                  <a:pt x="560" y="162"/>
                </a:moveTo>
                <a:lnTo>
                  <a:pt x="560" y="162"/>
                </a:lnTo>
                <a:cubicBezTo>
                  <a:pt x="44" y="162"/>
                  <a:pt x="44" y="162"/>
                  <a:pt x="44" y="162"/>
                </a:cubicBezTo>
                <a:cubicBezTo>
                  <a:pt x="44" y="118"/>
                  <a:pt x="44" y="118"/>
                  <a:pt x="44" y="118"/>
                </a:cubicBezTo>
                <a:cubicBezTo>
                  <a:pt x="44" y="103"/>
                  <a:pt x="59" y="88"/>
                  <a:pt x="89" y="88"/>
                </a:cubicBezTo>
                <a:cubicBezTo>
                  <a:pt x="162" y="88"/>
                  <a:pt x="162" y="88"/>
                  <a:pt x="162" y="88"/>
                </a:cubicBezTo>
                <a:cubicBezTo>
                  <a:pt x="162" y="103"/>
                  <a:pt x="162" y="103"/>
                  <a:pt x="162" y="103"/>
                </a:cubicBezTo>
                <a:cubicBezTo>
                  <a:pt x="162" y="118"/>
                  <a:pt x="177" y="118"/>
                  <a:pt x="177" y="118"/>
                </a:cubicBezTo>
                <a:cubicBezTo>
                  <a:pt x="192" y="118"/>
                  <a:pt x="207" y="118"/>
                  <a:pt x="207" y="103"/>
                </a:cubicBezTo>
                <a:cubicBezTo>
                  <a:pt x="207" y="88"/>
                  <a:pt x="207" y="88"/>
                  <a:pt x="207" y="88"/>
                </a:cubicBezTo>
                <a:cubicBezTo>
                  <a:pt x="398" y="88"/>
                  <a:pt x="398" y="88"/>
                  <a:pt x="398" y="88"/>
                </a:cubicBezTo>
                <a:cubicBezTo>
                  <a:pt x="398" y="103"/>
                  <a:pt x="398" y="103"/>
                  <a:pt x="398" y="103"/>
                </a:cubicBezTo>
                <a:cubicBezTo>
                  <a:pt x="398" y="118"/>
                  <a:pt x="412" y="118"/>
                  <a:pt x="412" y="118"/>
                </a:cubicBezTo>
                <a:cubicBezTo>
                  <a:pt x="427" y="118"/>
                  <a:pt x="442" y="118"/>
                  <a:pt x="442" y="103"/>
                </a:cubicBezTo>
                <a:cubicBezTo>
                  <a:pt x="442" y="88"/>
                  <a:pt x="442" y="88"/>
                  <a:pt x="442" y="88"/>
                </a:cubicBezTo>
                <a:cubicBezTo>
                  <a:pt x="516" y="88"/>
                  <a:pt x="516" y="88"/>
                  <a:pt x="516" y="88"/>
                </a:cubicBezTo>
                <a:cubicBezTo>
                  <a:pt x="530" y="88"/>
                  <a:pt x="560" y="103"/>
                  <a:pt x="560" y="118"/>
                </a:cubicBezTo>
                <a:lnTo>
                  <a:pt x="560" y="162"/>
                </a:lnTo>
                <a:close/>
                <a:moveTo>
                  <a:pt x="118" y="397"/>
                </a:moveTo>
                <a:lnTo>
                  <a:pt x="118" y="397"/>
                </a:lnTo>
                <a:cubicBezTo>
                  <a:pt x="162" y="397"/>
                  <a:pt x="162" y="397"/>
                  <a:pt x="162" y="397"/>
                </a:cubicBezTo>
                <a:cubicBezTo>
                  <a:pt x="177" y="397"/>
                  <a:pt x="207" y="383"/>
                  <a:pt x="207" y="353"/>
                </a:cubicBezTo>
                <a:cubicBezTo>
                  <a:pt x="207" y="324"/>
                  <a:pt x="207" y="324"/>
                  <a:pt x="207" y="324"/>
                </a:cubicBezTo>
                <a:cubicBezTo>
                  <a:pt x="207" y="294"/>
                  <a:pt x="177" y="280"/>
                  <a:pt x="162" y="280"/>
                </a:cubicBezTo>
                <a:cubicBezTo>
                  <a:pt x="118" y="280"/>
                  <a:pt x="118" y="280"/>
                  <a:pt x="118" y="280"/>
                </a:cubicBezTo>
                <a:cubicBezTo>
                  <a:pt x="103" y="280"/>
                  <a:pt x="89" y="294"/>
                  <a:pt x="89" y="324"/>
                </a:cubicBezTo>
                <a:cubicBezTo>
                  <a:pt x="89" y="353"/>
                  <a:pt x="89" y="353"/>
                  <a:pt x="89" y="353"/>
                </a:cubicBezTo>
                <a:cubicBezTo>
                  <a:pt x="89" y="383"/>
                  <a:pt x="103" y="397"/>
                  <a:pt x="118" y="397"/>
                </a:cubicBezTo>
                <a:close/>
                <a:moveTo>
                  <a:pt x="118" y="324"/>
                </a:moveTo>
                <a:lnTo>
                  <a:pt x="118" y="324"/>
                </a:lnTo>
                <a:cubicBezTo>
                  <a:pt x="162" y="324"/>
                  <a:pt x="162" y="324"/>
                  <a:pt x="162" y="324"/>
                </a:cubicBezTo>
                <a:cubicBezTo>
                  <a:pt x="162" y="353"/>
                  <a:pt x="162" y="353"/>
                  <a:pt x="162" y="353"/>
                </a:cubicBezTo>
                <a:cubicBezTo>
                  <a:pt x="118" y="353"/>
                  <a:pt x="118" y="353"/>
                  <a:pt x="118" y="353"/>
                </a:cubicBezTo>
                <a:lnTo>
                  <a:pt x="118" y="324"/>
                </a:lnTo>
                <a:close/>
                <a:moveTo>
                  <a:pt x="280" y="397"/>
                </a:moveTo>
                <a:lnTo>
                  <a:pt x="280" y="397"/>
                </a:lnTo>
                <a:cubicBezTo>
                  <a:pt x="324" y="397"/>
                  <a:pt x="324" y="397"/>
                  <a:pt x="324" y="397"/>
                </a:cubicBezTo>
                <a:cubicBezTo>
                  <a:pt x="339" y="397"/>
                  <a:pt x="354" y="383"/>
                  <a:pt x="354" y="353"/>
                </a:cubicBezTo>
                <a:cubicBezTo>
                  <a:pt x="354" y="324"/>
                  <a:pt x="354" y="324"/>
                  <a:pt x="354" y="324"/>
                </a:cubicBezTo>
                <a:cubicBezTo>
                  <a:pt x="354" y="294"/>
                  <a:pt x="339" y="280"/>
                  <a:pt x="324" y="280"/>
                </a:cubicBezTo>
                <a:cubicBezTo>
                  <a:pt x="280" y="280"/>
                  <a:pt x="280" y="280"/>
                  <a:pt x="280" y="280"/>
                </a:cubicBezTo>
                <a:cubicBezTo>
                  <a:pt x="265" y="280"/>
                  <a:pt x="236" y="294"/>
                  <a:pt x="236" y="324"/>
                </a:cubicBezTo>
                <a:cubicBezTo>
                  <a:pt x="236" y="353"/>
                  <a:pt x="236" y="353"/>
                  <a:pt x="236" y="353"/>
                </a:cubicBezTo>
                <a:cubicBezTo>
                  <a:pt x="236" y="383"/>
                  <a:pt x="265" y="397"/>
                  <a:pt x="280" y="397"/>
                </a:cubicBezTo>
                <a:close/>
                <a:moveTo>
                  <a:pt x="280" y="324"/>
                </a:moveTo>
                <a:lnTo>
                  <a:pt x="280" y="324"/>
                </a:lnTo>
                <a:cubicBezTo>
                  <a:pt x="324" y="324"/>
                  <a:pt x="324" y="324"/>
                  <a:pt x="324" y="324"/>
                </a:cubicBezTo>
                <a:cubicBezTo>
                  <a:pt x="324" y="353"/>
                  <a:pt x="324" y="353"/>
                  <a:pt x="324" y="353"/>
                </a:cubicBezTo>
                <a:cubicBezTo>
                  <a:pt x="280" y="353"/>
                  <a:pt x="280" y="353"/>
                  <a:pt x="280" y="353"/>
                </a:cubicBezTo>
                <a:lnTo>
                  <a:pt x="280" y="324"/>
                </a:lnTo>
                <a:close/>
                <a:moveTo>
                  <a:pt x="118" y="559"/>
                </a:moveTo>
                <a:lnTo>
                  <a:pt x="118" y="559"/>
                </a:lnTo>
                <a:cubicBezTo>
                  <a:pt x="162" y="559"/>
                  <a:pt x="162" y="559"/>
                  <a:pt x="162" y="559"/>
                </a:cubicBezTo>
                <a:cubicBezTo>
                  <a:pt x="177" y="559"/>
                  <a:pt x="207" y="530"/>
                  <a:pt x="207" y="515"/>
                </a:cubicBezTo>
                <a:cubicBezTo>
                  <a:pt x="207" y="471"/>
                  <a:pt x="207" y="471"/>
                  <a:pt x="207" y="471"/>
                </a:cubicBezTo>
                <a:cubicBezTo>
                  <a:pt x="207" y="456"/>
                  <a:pt x="177" y="442"/>
                  <a:pt x="162" y="442"/>
                </a:cubicBezTo>
                <a:cubicBezTo>
                  <a:pt x="118" y="442"/>
                  <a:pt x="118" y="442"/>
                  <a:pt x="118" y="442"/>
                </a:cubicBezTo>
                <a:cubicBezTo>
                  <a:pt x="103" y="442"/>
                  <a:pt x="89" y="456"/>
                  <a:pt x="89" y="471"/>
                </a:cubicBezTo>
                <a:cubicBezTo>
                  <a:pt x="89" y="515"/>
                  <a:pt x="89" y="515"/>
                  <a:pt x="89" y="515"/>
                </a:cubicBezTo>
                <a:cubicBezTo>
                  <a:pt x="89" y="530"/>
                  <a:pt x="103" y="559"/>
                  <a:pt x="118" y="559"/>
                </a:cubicBezTo>
                <a:close/>
                <a:moveTo>
                  <a:pt x="118" y="471"/>
                </a:moveTo>
                <a:lnTo>
                  <a:pt x="118" y="471"/>
                </a:lnTo>
                <a:cubicBezTo>
                  <a:pt x="162" y="471"/>
                  <a:pt x="162" y="471"/>
                  <a:pt x="162" y="471"/>
                </a:cubicBezTo>
                <a:cubicBezTo>
                  <a:pt x="162" y="515"/>
                  <a:pt x="162" y="515"/>
                  <a:pt x="162" y="515"/>
                </a:cubicBezTo>
                <a:cubicBezTo>
                  <a:pt x="118" y="515"/>
                  <a:pt x="118" y="515"/>
                  <a:pt x="118" y="515"/>
                </a:cubicBezTo>
                <a:lnTo>
                  <a:pt x="118" y="471"/>
                </a:lnTo>
                <a:close/>
                <a:moveTo>
                  <a:pt x="280" y="559"/>
                </a:moveTo>
                <a:lnTo>
                  <a:pt x="280" y="559"/>
                </a:lnTo>
                <a:cubicBezTo>
                  <a:pt x="324" y="559"/>
                  <a:pt x="324" y="559"/>
                  <a:pt x="324" y="559"/>
                </a:cubicBezTo>
                <a:cubicBezTo>
                  <a:pt x="339" y="559"/>
                  <a:pt x="354" y="530"/>
                  <a:pt x="354" y="515"/>
                </a:cubicBezTo>
                <a:cubicBezTo>
                  <a:pt x="354" y="471"/>
                  <a:pt x="354" y="471"/>
                  <a:pt x="354" y="471"/>
                </a:cubicBezTo>
                <a:cubicBezTo>
                  <a:pt x="354" y="456"/>
                  <a:pt x="339" y="442"/>
                  <a:pt x="324" y="442"/>
                </a:cubicBezTo>
                <a:cubicBezTo>
                  <a:pt x="280" y="442"/>
                  <a:pt x="280" y="442"/>
                  <a:pt x="280" y="442"/>
                </a:cubicBezTo>
                <a:cubicBezTo>
                  <a:pt x="265" y="442"/>
                  <a:pt x="236" y="456"/>
                  <a:pt x="236" y="471"/>
                </a:cubicBezTo>
                <a:cubicBezTo>
                  <a:pt x="236" y="515"/>
                  <a:pt x="236" y="515"/>
                  <a:pt x="236" y="515"/>
                </a:cubicBezTo>
                <a:cubicBezTo>
                  <a:pt x="236" y="530"/>
                  <a:pt x="265" y="559"/>
                  <a:pt x="280" y="559"/>
                </a:cubicBezTo>
                <a:close/>
                <a:moveTo>
                  <a:pt x="280" y="471"/>
                </a:moveTo>
                <a:lnTo>
                  <a:pt x="280" y="471"/>
                </a:lnTo>
                <a:cubicBezTo>
                  <a:pt x="324" y="471"/>
                  <a:pt x="324" y="471"/>
                  <a:pt x="324" y="471"/>
                </a:cubicBezTo>
                <a:cubicBezTo>
                  <a:pt x="324" y="515"/>
                  <a:pt x="324" y="515"/>
                  <a:pt x="324" y="515"/>
                </a:cubicBezTo>
                <a:cubicBezTo>
                  <a:pt x="280" y="515"/>
                  <a:pt x="280" y="515"/>
                  <a:pt x="280" y="515"/>
                </a:cubicBezTo>
                <a:lnTo>
                  <a:pt x="280" y="471"/>
                </a:ln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960" rIns="129960" tIns="65160" bIns="65160" anchor="ctr">
            <a:noAutofit/>
          </a:bodyPr>
          <a:p>
            <a:pPr defTabSz="936000">
              <a:lnSpc>
                <a:spcPct val="100000"/>
              </a:lnSpc>
            </a:pPr>
            <a:endParaRPr b="0" lang="en-US" sz="26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95" name="Freeform 168"/>
          <p:cNvSpPr/>
          <p:nvPr/>
        </p:nvSpPr>
        <p:spPr>
          <a:xfrm>
            <a:off x="8472960" y="5597640"/>
            <a:ext cx="528480" cy="339840"/>
          </a:xfrm>
          <a:custGeom>
            <a:avLst/>
            <a:gdLst>
              <a:gd name="textAreaLeft" fmla="*/ 0 w 528480"/>
              <a:gd name="textAreaRight" fmla="*/ 528840 w 528480"/>
              <a:gd name="textAreaTop" fmla="*/ 0 h 339840"/>
              <a:gd name="textAreaBottom" fmla="*/ 340200 h 339840"/>
            </a:gdLst>
            <a:ahLst/>
            <a:rect l="textAreaLeft" t="textAreaTop" r="textAreaRight" b="textAreaBottom"/>
            <a:pathLst>
              <a:path w="619" h="398">
                <a:moveTo>
                  <a:pt x="427" y="88"/>
                </a:moveTo>
                <a:lnTo>
                  <a:pt x="427" y="88"/>
                </a:lnTo>
                <a:cubicBezTo>
                  <a:pt x="368" y="88"/>
                  <a:pt x="309" y="132"/>
                  <a:pt x="309" y="206"/>
                </a:cubicBezTo>
                <a:cubicBezTo>
                  <a:pt x="309" y="265"/>
                  <a:pt x="368" y="324"/>
                  <a:pt x="427" y="324"/>
                </a:cubicBezTo>
                <a:cubicBezTo>
                  <a:pt x="486" y="324"/>
                  <a:pt x="545" y="265"/>
                  <a:pt x="545" y="206"/>
                </a:cubicBezTo>
                <a:cubicBezTo>
                  <a:pt x="545" y="132"/>
                  <a:pt x="486" y="88"/>
                  <a:pt x="427" y="88"/>
                </a:cubicBezTo>
                <a:close/>
                <a:moveTo>
                  <a:pt x="427" y="279"/>
                </a:moveTo>
                <a:lnTo>
                  <a:pt x="427" y="279"/>
                </a:lnTo>
                <a:cubicBezTo>
                  <a:pt x="382" y="279"/>
                  <a:pt x="353" y="250"/>
                  <a:pt x="353" y="206"/>
                </a:cubicBezTo>
                <a:cubicBezTo>
                  <a:pt x="353" y="162"/>
                  <a:pt x="382" y="117"/>
                  <a:pt x="427" y="117"/>
                </a:cubicBezTo>
                <a:cubicBezTo>
                  <a:pt x="471" y="117"/>
                  <a:pt x="500" y="162"/>
                  <a:pt x="500" y="206"/>
                </a:cubicBezTo>
                <a:cubicBezTo>
                  <a:pt x="500" y="250"/>
                  <a:pt x="471" y="279"/>
                  <a:pt x="427" y="279"/>
                </a:cubicBezTo>
                <a:close/>
                <a:moveTo>
                  <a:pt x="427" y="0"/>
                </a:moveTo>
                <a:lnTo>
                  <a:pt x="427" y="0"/>
                </a:lnTo>
                <a:cubicBezTo>
                  <a:pt x="191" y="0"/>
                  <a:pt x="191" y="0"/>
                  <a:pt x="191" y="0"/>
                </a:cubicBezTo>
                <a:cubicBezTo>
                  <a:pt x="88" y="0"/>
                  <a:pt x="0" y="88"/>
                  <a:pt x="0" y="206"/>
                </a:cubicBezTo>
                <a:cubicBezTo>
                  <a:pt x="0" y="309"/>
                  <a:pt x="88" y="397"/>
                  <a:pt x="191" y="397"/>
                </a:cubicBezTo>
                <a:cubicBezTo>
                  <a:pt x="427" y="397"/>
                  <a:pt x="427" y="397"/>
                  <a:pt x="427" y="397"/>
                </a:cubicBezTo>
                <a:cubicBezTo>
                  <a:pt x="530" y="397"/>
                  <a:pt x="618" y="309"/>
                  <a:pt x="618" y="206"/>
                </a:cubicBezTo>
                <a:cubicBezTo>
                  <a:pt x="618" y="88"/>
                  <a:pt x="530" y="0"/>
                  <a:pt x="427" y="0"/>
                </a:cubicBezTo>
                <a:close/>
                <a:moveTo>
                  <a:pt x="427" y="353"/>
                </a:moveTo>
                <a:lnTo>
                  <a:pt x="427" y="353"/>
                </a:lnTo>
                <a:cubicBezTo>
                  <a:pt x="191" y="353"/>
                  <a:pt x="191" y="353"/>
                  <a:pt x="191" y="353"/>
                </a:cubicBezTo>
                <a:cubicBezTo>
                  <a:pt x="103" y="353"/>
                  <a:pt x="29" y="294"/>
                  <a:pt x="29" y="206"/>
                </a:cubicBezTo>
                <a:cubicBezTo>
                  <a:pt x="29" y="117"/>
                  <a:pt x="103" y="44"/>
                  <a:pt x="191" y="44"/>
                </a:cubicBezTo>
                <a:cubicBezTo>
                  <a:pt x="427" y="44"/>
                  <a:pt x="427" y="44"/>
                  <a:pt x="427" y="44"/>
                </a:cubicBezTo>
                <a:cubicBezTo>
                  <a:pt x="515" y="44"/>
                  <a:pt x="589" y="117"/>
                  <a:pt x="589" y="206"/>
                </a:cubicBezTo>
                <a:cubicBezTo>
                  <a:pt x="589" y="294"/>
                  <a:pt x="515" y="353"/>
                  <a:pt x="427" y="353"/>
                </a:cubicBez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960" rIns="129960" tIns="65160" bIns="65160" anchor="ctr">
            <a:noAutofit/>
          </a:bodyPr>
          <a:p>
            <a:pPr defTabSz="936000">
              <a:lnSpc>
                <a:spcPct val="100000"/>
              </a:lnSpc>
            </a:pPr>
            <a:endParaRPr b="0" lang="en-US" sz="26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96" name="Freeform 169"/>
          <p:cNvSpPr/>
          <p:nvPr/>
        </p:nvSpPr>
        <p:spPr>
          <a:xfrm>
            <a:off x="6689880" y="5597640"/>
            <a:ext cx="543600" cy="339840"/>
          </a:xfrm>
          <a:custGeom>
            <a:avLst/>
            <a:gdLst>
              <a:gd name="textAreaLeft" fmla="*/ 0 w 543600"/>
              <a:gd name="textAreaRight" fmla="*/ 543960 w 543600"/>
              <a:gd name="textAreaTop" fmla="*/ 0 h 339840"/>
              <a:gd name="textAreaBottom" fmla="*/ 340200 h 339840"/>
            </a:gdLst>
            <a:ahLst/>
            <a:rect l="textAreaLeft" t="textAreaTop" r="textAreaRight" b="textAreaBottom"/>
            <a:pathLst>
              <a:path w="634" h="398">
                <a:moveTo>
                  <a:pt x="442" y="0"/>
                </a:moveTo>
                <a:lnTo>
                  <a:pt x="442" y="0"/>
                </a:lnTo>
                <a:cubicBezTo>
                  <a:pt x="207" y="0"/>
                  <a:pt x="207" y="0"/>
                  <a:pt x="207" y="0"/>
                </a:cubicBezTo>
                <a:cubicBezTo>
                  <a:pt x="89" y="0"/>
                  <a:pt x="0" y="88"/>
                  <a:pt x="0" y="206"/>
                </a:cubicBezTo>
                <a:cubicBezTo>
                  <a:pt x="0" y="309"/>
                  <a:pt x="89" y="397"/>
                  <a:pt x="207" y="397"/>
                </a:cubicBezTo>
                <a:cubicBezTo>
                  <a:pt x="442" y="397"/>
                  <a:pt x="442" y="397"/>
                  <a:pt x="442" y="397"/>
                </a:cubicBezTo>
                <a:cubicBezTo>
                  <a:pt x="545" y="397"/>
                  <a:pt x="633" y="309"/>
                  <a:pt x="633" y="206"/>
                </a:cubicBezTo>
                <a:cubicBezTo>
                  <a:pt x="633" y="88"/>
                  <a:pt x="545" y="0"/>
                  <a:pt x="442" y="0"/>
                </a:cubicBezTo>
                <a:close/>
                <a:moveTo>
                  <a:pt x="442" y="353"/>
                </a:moveTo>
                <a:lnTo>
                  <a:pt x="442" y="353"/>
                </a:lnTo>
                <a:cubicBezTo>
                  <a:pt x="207" y="353"/>
                  <a:pt x="207" y="353"/>
                  <a:pt x="207" y="353"/>
                </a:cubicBezTo>
                <a:cubicBezTo>
                  <a:pt x="118" y="353"/>
                  <a:pt x="44" y="294"/>
                  <a:pt x="44" y="206"/>
                </a:cubicBezTo>
                <a:cubicBezTo>
                  <a:pt x="44" y="117"/>
                  <a:pt x="118" y="44"/>
                  <a:pt x="207" y="44"/>
                </a:cubicBezTo>
                <a:cubicBezTo>
                  <a:pt x="442" y="44"/>
                  <a:pt x="442" y="44"/>
                  <a:pt x="442" y="44"/>
                </a:cubicBezTo>
                <a:cubicBezTo>
                  <a:pt x="530" y="44"/>
                  <a:pt x="589" y="117"/>
                  <a:pt x="589" y="206"/>
                </a:cubicBezTo>
                <a:cubicBezTo>
                  <a:pt x="589" y="294"/>
                  <a:pt x="530" y="353"/>
                  <a:pt x="442" y="353"/>
                </a:cubicBezTo>
                <a:close/>
                <a:moveTo>
                  <a:pt x="207" y="88"/>
                </a:moveTo>
                <a:lnTo>
                  <a:pt x="207" y="88"/>
                </a:lnTo>
                <a:cubicBezTo>
                  <a:pt x="133" y="88"/>
                  <a:pt x="89" y="132"/>
                  <a:pt x="89" y="206"/>
                </a:cubicBezTo>
                <a:cubicBezTo>
                  <a:pt x="89" y="265"/>
                  <a:pt x="133" y="324"/>
                  <a:pt x="207" y="324"/>
                </a:cubicBezTo>
                <a:cubicBezTo>
                  <a:pt x="265" y="324"/>
                  <a:pt x="324" y="265"/>
                  <a:pt x="324" y="206"/>
                </a:cubicBezTo>
                <a:cubicBezTo>
                  <a:pt x="324" y="132"/>
                  <a:pt x="265" y="88"/>
                  <a:pt x="207" y="88"/>
                </a:cubicBezTo>
                <a:close/>
                <a:moveTo>
                  <a:pt x="207" y="279"/>
                </a:moveTo>
                <a:lnTo>
                  <a:pt x="207" y="279"/>
                </a:lnTo>
                <a:cubicBezTo>
                  <a:pt x="162" y="279"/>
                  <a:pt x="118" y="250"/>
                  <a:pt x="118" y="206"/>
                </a:cubicBezTo>
                <a:cubicBezTo>
                  <a:pt x="118" y="162"/>
                  <a:pt x="162" y="117"/>
                  <a:pt x="207" y="117"/>
                </a:cubicBezTo>
                <a:cubicBezTo>
                  <a:pt x="251" y="117"/>
                  <a:pt x="280" y="162"/>
                  <a:pt x="280" y="206"/>
                </a:cubicBezTo>
                <a:cubicBezTo>
                  <a:pt x="280" y="250"/>
                  <a:pt x="251" y="279"/>
                  <a:pt x="207" y="279"/>
                </a:cubicBez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960" rIns="129960" tIns="65160" bIns="65160" anchor="ctr">
            <a:noAutofit/>
          </a:bodyPr>
          <a:p>
            <a:pPr defTabSz="936000">
              <a:lnSpc>
                <a:spcPct val="100000"/>
              </a:lnSpc>
            </a:pPr>
            <a:endParaRPr b="0" lang="en-US" sz="26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97" name="Freeform 170"/>
          <p:cNvSpPr/>
          <p:nvPr/>
        </p:nvSpPr>
        <p:spPr>
          <a:xfrm>
            <a:off x="4907160" y="5495400"/>
            <a:ext cx="543600" cy="543600"/>
          </a:xfrm>
          <a:custGeom>
            <a:avLst/>
            <a:gdLst>
              <a:gd name="textAreaLeft" fmla="*/ 0 w 543600"/>
              <a:gd name="textAreaRight" fmla="*/ 543960 w 543600"/>
              <a:gd name="textAreaTop" fmla="*/ 0 h 543600"/>
              <a:gd name="textAreaBottom" fmla="*/ 543960 h 543600"/>
            </a:gdLst>
            <a:ahLst/>
            <a:rect l="textAreaLeft" t="textAreaTop" r="textAreaRight" b="textAreaBottom"/>
            <a:pathLst>
              <a:path w="634" h="634">
                <a:moveTo>
                  <a:pt x="515" y="471"/>
                </a:moveTo>
                <a:lnTo>
                  <a:pt x="515" y="471"/>
                </a:lnTo>
                <a:cubicBezTo>
                  <a:pt x="294" y="471"/>
                  <a:pt x="294" y="471"/>
                  <a:pt x="294" y="471"/>
                </a:cubicBezTo>
                <a:cubicBezTo>
                  <a:pt x="279" y="442"/>
                  <a:pt x="250" y="412"/>
                  <a:pt x="220" y="412"/>
                </a:cubicBezTo>
                <a:cubicBezTo>
                  <a:pt x="176" y="412"/>
                  <a:pt x="147" y="442"/>
                  <a:pt x="147" y="471"/>
                </a:cubicBezTo>
                <a:cubicBezTo>
                  <a:pt x="117" y="471"/>
                  <a:pt x="117" y="471"/>
                  <a:pt x="117" y="471"/>
                </a:cubicBezTo>
                <a:cubicBezTo>
                  <a:pt x="103" y="471"/>
                  <a:pt x="103" y="486"/>
                  <a:pt x="103" y="501"/>
                </a:cubicBezTo>
                <a:cubicBezTo>
                  <a:pt x="103" y="501"/>
                  <a:pt x="103" y="515"/>
                  <a:pt x="117" y="515"/>
                </a:cubicBezTo>
                <a:cubicBezTo>
                  <a:pt x="147" y="515"/>
                  <a:pt x="147" y="515"/>
                  <a:pt x="147" y="515"/>
                </a:cubicBezTo>
                <a:cubicBezTo>
                  <a:pt x="147" y="545"/>
                  <a:pt x="176" y="574"/>
                  <a:pt x="220" y="574"/>
                </a:cubicBezTo>
                <a:cubicBezTo>
                  <a:pt x="250" y="574"/>
                  <a:pt x="279" y="545"/>
                  <a:pt x="294" y="515"/>
                </a:cubicBezTo>
                <a:cubicBezTo>
                  <a:pt x="515" y="515"/>
                  <a:pt x="515" y="515"/>
                  <a:pt x="515" y="515"/>
                </a:cubicBezTo>
                <a:lnTo>
                  <a:pt x="530" y="501"/>
                </a:lnTo>
                <a:cubicBezTo>
                  <a:pt x="530" y="486"/>
                  <a:pt x="515" y="471"/>
                  <a:pt x="515" y="471"/>
                </a:cubicBezTo>
                <a:close/>
                <a:moveTo>
                  <a:pt x="220" y="545"/>
                </a:moveTo>
                <a:lnTo>
                  <a:pt x="220" y="545"/>
                </a:lnTo>
                <a:cubicBezTo>
                  <a:pt x="191" y="545"/>
                  <a:pt x="162" y="515"/>
                  <a:pt x="162" y="501"/>
                </a:cubicBezTo>
                <a:cubicBezTo>
                  <a:pt x="162" y="471"/>
                  <a:pt x="191" y="442"/>
                  <a:pt x="220" y="442"/>
                </a:cubicBezTo>
                <a:cubicBezTo>
                  <a:pt x="235" y="442"/>
                  <a:pt x="265" y="471"/>
                  <a:pt x="265" y="501"/>
                </a:cubicBezTo>
                <a:cubicBezTo>
                  <a:pt x="265" y="515"/>
                  <a:pt x="235" y="545"/>
                  <a:pt x="220" y="545"/>
                </a:cubicBezTo>
                <a:close/>
                <a:moveTo>
                  <a:pt x="515" y="162"/>
                </a:moveTo>
                <a:lnTo>
                  <a:pt x="515" y="162"/>
                </a:lnTo>
                <a:cubicBezTo>
                  <a:pt x="294" y="162"/>
                  <a:pt x="294" y="162"/>
                  <a:pt x="294" y="162"/>
                </a:cubicBezTo>
                <a:cubicBezTo>
                  <a:pt x="279" y="133"/>
                  <a:pt x="250" y="103"/>
                  <a:pt x="220" y="103"/>
                </a:cubicBezTo>
                <a:cubicBezTo>
                  <a:pt x="176" y="103"/>
                  <a:pt x="147" y="133"/>
                  <a:pt x="147" y="162"/>
                </a:cubicBezTo>
                <a:cubicBezTo>
                  <a:pt x="117" y="162"/>
                  <a:pt x="117" y="162"/>
                  <a:pt x="117" y="162"/>
                </a:cubicBezTo>
                <a:cubicBezTo>
                  <a:pt x="103" y="162"/>
                  <a:pt x="103" y="176"/>
                  <a:pt x="103" y="176"/>
                </a:cubicBezTo>
                <a:cubicBezTo>
                  <a:pt x="103" y="192"/>
                  <a:pt x="103" y="206"/>
                  <a:pt x="117" y="206"/>
                </a:cubicBezTo>
                <a:cubicBezTo>
                  <a:pt x="147" y="206"/>
                  <a:pt x="147" y="206"/>
                  <a:pt x="147" y="206"/>
                </a:cubicBezTo>
                <a:cubicBezTo>
                  <a:pt x="147" y="235"/>
                  <a:pt x="176" y="265"/>
                  <a:pt x="220" y="265"/>
                </a:cubicBezTo>
                <a:cubicBezTo>
                  <a:pt x="250" y="265"/>
                  <a:pt x="279" y="235"/>
                  <a:pt x="294" y="206"/>
                </a:cubicBezTo>
                <a:cubicBezTo>
                  <a:pt x="515" y="206"/>
                  <a:pt x="515" y="206"/>
                  <a:pt x="515" y="206"/>
                </a:cubicBezTo>
                <a:cubicBezTo>
                  <a:pt x="515" y="206"/>
                  <a:pt x="530" y="192"/>
                  <a:pt x="530" y="176"/>
                </a:cubicBezTo>
                <a:lnTo>
                  <a:pt x="515" y="162"/>
                </a:lnTo>
                <a:close/>
                <a:moveTo>
                  <a:pt x="220" y="235"/>
                </a:moveTo>
                <a:lnTo>
                  <a:pt x="220" y="235"/>
                </a:lnTo>
                <a:cubicBezTo>
                  <a:pt x="191" y="235"/>
                  <a:pt x="162" y="206"/>
                  <a:pt x="162" y="176"/>
                </a:cubicBezTo>
                <a:cubicBezTo>
                  <a:pt x="162" y="162"/>
                  <a:pt x="191" y="133"/>
                  <a:pt x="220" y="133"/>
                </a:cubicBezTo>
                <a:cubicBezTo>
                  <a:pt x="235" y="133"/>
                  <a:pt x="265" y="162"/>
                  <a:pt x="265" y="176"/>
                </a:cubicBezTo>
                <a:cubicBezTo>
                  <a:pt x="265" y="206"/>
                  <a:pt x="235" y="235"/>
                  <a:pt x="220" y="235"/>
                </a:cubicBezTo>
                <a:close/>
                <a:moveTo>
                  <a:pt x="515" y="324"/>
                </a:moveTo>
                <a:lnTo>
                  <a:pt x="515" y="324"/>
                </a:lnTo>
                <a:cubicBezTo>
                  <a:pt x="471" y="324"/>
                  <a:pt x="471" y="324"/>
                  <a:pt x="471" y="324"/>
                </a:cubicBezTo>
                <a:cubicBezTo>
                  <a:pt x="456" y="280"/>
                  <a:pt x="426" y="265"/>
                  <a:pt x="397" y="265"/>
                </a:cubicBezTo>
                <a:cubicBezTo>
                  <a:pt x="353" y="265"/>
                  <a:pt x="324" y="280"/>
                  <a:pt x="324" y="324"/>
                </a:cubicBezTo>
                <a:cubicBezTo>
                  <a:pt x="117" y="324"/>
                  <a:pt x="117" y="324"/>
                  <a:pt x="117" y="324"/>
                </a:cubicBezTo>
                <a:cubicBezTo>
                  <a:pt x="103" y="324"/>
                  <a:pt x="103" y="324"/>
                  <a:pt x="103" y="338"/>
                </a:cubicBezTo>
                <a:cubicBezTo>
                  <a:pt x="103" y="353"/>
                  <a:pt x="103" y="353"/>
                  <a:pt x="117" y="353"/>
                </a:cubicBezTo>
                <a:cubicBezTo>
                  <a:pt x="324" y="353"/>
                  <a:pt x="324" y="353"/>
                  <a:pt x="324" y="353"/>
                </a:cubicBezTo>
                <a:cubicBezTo>
                  <a:pt x="324" y="397"/>
                  <a:pt x="353" y="412"/>
                  <a:pt x="397" y="412"/>
                </a:cubicBezTo>
                <a:cubicBezTo>
                  <a:pt x="426" y="412"/>
                  <a:pt x="456" y="397"/>
                  <a:pt x="471" y="353"/>
                </a:cubicBezTo>
                <a:cubicBezTo>
                  <a:pt x="515" y="353"/>
                  <a:pt x="515" y="353"/>
                  <a:pt x="515" y="353"/>
                </a:cubicBezTo>
                <a:cubicBezTo>
                  <a:pt x="515" y="353"/>
                  <a:pt x="530" y="353"/>
                  <a:pt x="530" y="338"/>
                </a:cubicBezTo>
                <a:cubicBezTo>
                  <a:pt x="530" y="324"/>
                  <a:pt x="515" y="324"/>
                  <a:pt x="515" y="324"/>
                </a:cubicBezTo>
                <a:close/>
                <a:moveTo>
                  <a:pt x="397" y="383"/>
                </a:moveTo>
                <a:lnTo>
                  <a:pt x="397" y="383"/>
                </a:lnTo>
                <a:cubicBezTo>
                  <a:pt x="367" y="383"/>
                  <a:pt x="338" y="368"/>
                  <a:pt x="338" y="338"/>
                </a:cubicBezTo>
                <a:cubicBezTo>
                  <a:pt x="338" y="309"/>
                  <a:pt x="367" y="294"/>
                  <a:pt x="397" y="294"/>
                </a:cubicBezTo>
                <a:cubicBezTo>
                  <a:pt x="412" y="294"/>
                  <a:pt x="441" y="309"/>
                  <a:pt x="441" y="338"/>
                </a:cubicBezTo>
                <a:cubicBezTo>
                  <a:pt x="441" y="368"/>
                  <a:pt x="412" y="383"/>
                  <a:pt x="397" y="383"/>
                </a:cubicBez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4"/>
                  <a:pt x="0" y="88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44" y="633"/>
                  <a:pt x="544" y="633"/>
                  <a:pt x="544" y="633"/>
                </a:cubicBezTo>
                <a:cubicBezTo>
                  <a:pt x="588" y="633"/>
                  <a:pt x="633" y="604"/>
                  <a:pt x="633" y="559"/>
                </a:cubicBezTo>
                <a:cubicBezTo>
                  <a:pt x="633" y="88"/>
                  <a:pt x="633" y="88"/>
                  <a:pt x="633" y="88"/>
                </a:cubicBezTo>
                <a:cubicBezTo>
                  <a:pt x="633" y="44"/>
                  <a:pt x="588" y="0"/>
                  <a:pt x="544" y="0"/>
                </a:cubicBezTo>
                <a:close/>
                <a:moveTo>
                  <a:pt x="588" y="559"/>
                </a:moveTo>
                <a:lnTo>
                  <a:pt x="588" y="559"/>
                </a:lnTo>
                <a:cubicBezTo>
                  <a:pt x="588" y="574"/>
                  <a:pt x="574" y="589"/>
                  <a:pt x="544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8" y="589"/>
                  <a:pt x="44" y="574"/>
                  <a:pt x="44" y="559"/>
                </a:cubicBezTo>
                <a:cubicBezTo>
                  <a:pt x="44" y="88"/>
                  <a:pt x="44" y="88"/>
                  <a:pt x="44" y="88"/>
                </a:cubicBezTo>
                <a:cubicBezTo>
                  <a:pt x="44" y="59"/>
                  <a:pt x="58" y="44"/>
                  <a:pt x="73" y="44"/>
                </a:cubicBezTo>
                <a:cubicBezTo>
                  <a:pt x="544" y="44"/>
                  <a:pt x="544" y="44"/>
                  <a:pt x="544" y="44"/>
                </a:cubicBezTo>
                <a:cubicBezTo>
                  <a:pt x="574" y="44"/>
                  <a:pt x="588" y="59"/>
                  <a:pt x="588" y="88"/>
                </a:cubicBezTo>
                <a:lnTo>
                  <a:pt x="588" y="559"/>
                </a:ln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960" rIns="129960" tIns="65160" bIns="65160" anchor="ctr">
            <a:noAutofit/>
          </a:bodyPr>
          <a:p>
            <a:pPr defTabSz="936000">
              <a:lnSpc>
                <a:spcPct val="100000"/>
              </a:lnSpc>
            </a:pPr>
            <a:endParaRPr b="0" lang="en-US" sz="26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98" name="Freeform 171"/>
          <p:cNvSpPr/>
          <p:nvPr/>
        </p:nvSpPr>
        <p:spPr>
          <a:xfrm>
            <a:off x="3161880" y="5522040"/>
            <a:ext cx="505800" cy="505800"/>
          </a:xfrm>
          <a:custGeom>
            <a:avLst/>
            <a:gdLst>
              <a:gd name="textAreaLeft" fmla="*/ 0 w 505800"/>
              <a:gd name="textAreaRight" fmla="*/ 506160 w 505800"/>
              <a:gd name="textAreaTop" fmla="*/ 0 h 505800"/>
              <a:gd name="textAreaBottom" fmla="*/ 506160 h 505800"/>
            </a:gdLst>
            <a:ahLst/>
            <a:rect l="textAreaLeft" t="textAreaTop" r="textAreaRight" b="textAreaBottom"/>
            <a:pathLst>
              <a:path w="589" h="590">
                <a:moveTo>
                  <a:pt x="294" y="192"/>
                </a:moveTo>
                <a:lnTo>
                  <a:pt x="294" y="192"/>
                </a:lnTo>
                <a:cubicBezTo>
                  <a:pt x="235" y="192"/>
                  <a:pt x="191" y="236"/>
                  <a:pt x="191" y="295"/>
                </a:cubicBezTo>
                <a:cubicBezTo>
                  <a:pt x="191" y="339"/>
                  <a:pt x="235" y="383"/>
                  <a:pt x="294" y="383"/>
                </a:cubicBezTo>
                <a:cubicBezTo>
                  <a:pt x="353" y="383"/>
                  <a:pt x="397" y="339"/>
                  <a:pt x="397" y="295"/>
                </a:cubicBezTo>
                <a:cubicBezTo>
                  <a:pt x="397" y="236"/>
                  <a:pt x="353" y="192"/>
                  <a:pt x="294" y="192"/>
                </a:cubicBezTo>
                <a:close/>
                <a:moveTo>
                  <a:pt x="294" y="354"/>
                </a:moveTo>
                <a:lnTo>
                  <a:pt x="294" y="354"/>
                </a:lnTo>
                <a:cubicBezTo>
                  <a:pt x="265" y="354"/>
                  <a:pt x="235" y="324"/>
                  <a:pt x="235" y="295"/>
                </a:cubicBezTo>
                <a:cubicBezTo>
                  <a:pt x="235" y="251"/>
                  <a:pt x="265" y="236"/>
                  <a:pt x="294" y="236"/>
                </a:cubicBezTo>
                <a:cubicBezTo>
                  <a:pt x="324" y="236"/>
                  <a:pt x="353" y="251"/>
                  <a:pt x="353" y="295"/>
                </a:cubicBezTo>
                <a:cubicBezTo>
                  <a:pt x="353" y="324"/>
                  <a:pt x="324" y="354"/>
                  <a:pt x="294" y="354"/>
                </a:cubicBezTo>
                <a:close/>
                <a:moveTo>
                  <a:pt x="574" y="354"/>
                </a:moveTo>
                <a:lnTo>
                  <a:pt x="574" y="354"/>
                </a:lnTo>
                <a:cubicBezTo>
                  <a:pt x="529" y="339"/>
                  <a:pt x="529" y="339"/>
                  <a:pt x="529" y="339"/>
                </a:cubicBezTo>
                <a:cubicBezTo>
                  <a:pt x="529" y="324"/>
                  <a:pt x="529" y="309"/>
                  <a:pt x="529" y="295"/>
                </a:cubicBezTo>
                <a:cubicBezTo>
                  <a:pt x="529" y="280"/>
                  <a:pt x="529" y="265"/>
                  <a:pt x="529" y="251"/>
                </a:cubicBezTo>
                <a:cubicBezTo>
                  <a:pt x="574" y="221"/>
                  <a:pt x="574" y="221"/>
                  <a:pt x="574" y="221"/>
                </a:cubicBezTo>
                <a:cubicBezTo>
                  <a:pt x="588" y="206"/>
                  <a:pt x="588" y="192"/>
                  <a:pt x="588" y="163"/>
                </a:cubicBezTo>
                <a:cubicBezTo>
                  <a:pt x="544" y="104"/>
                  <a:pt x="544" y="104"/>
                  <a:pt x="544" y="104"/>
                </a:cubicBezTo>
                <a:cubicBezTo>
                  <a:pt x="529" y="74"/>
                  <a:pt x="515" y="74"/>
                  <a:pt x="485" y="89"/>
                </a:cubicBezTo>
                <a:cubicBezTo>
                  <a:pt x="441" y="118"/>
                  <a:pt x="441" y="118"/>
                  <a:pt x="441" y="118"/>
                </a:cubicBezTo>
                <a:cubicBezTo>
                  <a:pt x="426" y="89"/>
                  <a:pt x="397" y="74"/>
                  <a:pt x="367" y="74"/>
                </a:cubicBezTo>
                <a:cubicBezTo>
                  <a:pt x="367" y="30"/>
                  <a:pt x="367" y="30"/>
                  <a:pt x="367" y="30"/>
                </a:cubicBezTo>
                <a:cubicBezTo>
                  <a:pt x="367" y="15"/>
                  <a:pt x="353" y="0"/>
                  <a:pt x="338" y="0"/>
                </a:cubicBezTo>
                <a:cubicBezTo>
                  <a:pt x="250" y="0"/>
                  <a:pt x="250" y="0"/>
                  <a:pt x="250" y="0"/>
                </a:cubicBezTo>
                <a:cubicBezTo>
                  <a:pt x="235" y="0"/>
                  <a:pt x="220" y="15"/>
                  <a:pt x="220" y="30"/>
                </a:cubicBezTo>
                <a:cubicBezTo>
                  <a:pt x="220" y="74"/>
                  <a:pt x="220" y="74"/>
                  <a:pt x="220" y="74"/>
                </a:cubicBezTo>
                <a:cubicBezTo>
                  <a:pt x="191" y="74"/>
                  <a:pt x="162" y="89"/>
                  <a:pt x="147" y="118"/>
                </a:cubicBezTo>
                <a:cubicBezTo>
                  <a:pt x="103" y="89"/>
                  <a:pt x="103" y="89"/>
                  <a:pt x="103" y="89"/>
                </a:cubicBezTo>
                <a:cubicBezTo>
                  <a:pt x="73" y="74"/>
                  <a:pt x="58" y="74"/>
                  <a:pt x="44" y="104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92"/>
                  <a:pt x="0" y="206"/>
                  <a:pt x="14" y="221"/>
                </a:cubicBezTo>
                <a:cubicBezTo>
                  <a:pt x="58" y="251"/>
                  <a:pt x="58" y="251"/>
                  <a:pt x="58" y="251"/>
                </a:cubicBezTo>
                <a:cubicBezTo>
                  <a:pt x="58" y="265"/>
                  <a:pt x="58" y="280"/>
                  <a:pt x="58" y="295"/>
                </a:cubicBezTo>
                <a:cubicBezTo>
                  <a:pt x="58" y="309"/>
                  <a:pt x="58" y="324"/>
                  <a:pt x="58" y="339"/>
                </a:cubicBezTo>
                <a:cubicBezTo>
                  <a:pt x="14" y="354"/>
                  <a:pt x="14" y="354"/>
                  <a:pt x="14" y="354"/>
                </a:cubicBezTo>
                <a:cubicBezTo>
                  <a:pt x="0" y="368"/>
                  <a:pt x="0" y="398"/>
                  <a:pt x="0" y="413"/>
                </a:cubicBezTo>
                <a:cubicBezTo>
                  <a:pt x="44" y="486"/>
                  <a:pt x="44" y="486"/>
                  <a:pt x="44" y="486"/>
                </a:cubicBezTo>
                <a:cubicBezTo>
                  <a:pt x="58" y="501"/>
                  <a:pt x="73" y="501"/>
                  <a:pt x="103" y="501"/>
                </a:cubicBezTo>
                <a:cubicBezTo>
                  <a:pt x="147" y="472"/>
                  <a:pt x="147" y="472"/>
                  <a:pt x="147" y="472"/>
                </a:cubicBezTo>
                <a:cubicBezTo>
                  <a:pt x="162" y="486"/>
                  <a:pt x="191" y="501"/>
                  <a:pt x="220" y="516"/>
                </a:cubicBezTo>
                <a:cubicBezTo>
                  <a:pt x="220" y="545"/>
                  <a:pt x="220" y="545"/>
                  <a:pt x="220" y="545"/>
                </a:cubicBezTo>
                <a:cubicBezTo>
                  <a:pt x="220" y="560"/>
                  <a:pt x="235" y="589"/>
                  <a:pt x="250" y="589"/>
                </a:cubicBezTo>
                <a:cubicBezTo>
                  <a:pt x="338" y="589"/>
                  <a:pt x="338" y="589"/>
                  <a:pt x="338" y="589"/>
                </a:cubicBezTo>
                <a:cubicBezTo>
                  <a:pt x="353" y="589"/>
                  <a:pt x="367" y="560"/>
                  <a:pt x="367" y="545"/>
                </a:cubicBezTo>
                <a:cubicBezTo>
                  <a:pt x="367" y="516"/>
                  <a:pt x="367" y="516"/>
                  <a:pt x="367" y="516"/>
                </a:cubicBezTo>
                <a:cubicBezTo>
                  <a:pt x="397" y="501"/>
                  <a:pt x="426" y="486"/>
                  <a:pt x="441" y="472"/>
                </a:cubicBezTo>
                <a:cubicBezTo>
                  <a:pt x="485" y="501"/>
                  <a:pt x="485" y="501"/>
                  <a:pt x="485" y="501"/>
                </a:cubicBezTo>
                <a:cubicBezTo>
                  <a:pt x="515" y="501"/>
                  <a:pt x="529" y="501"/>
                  <a:pt x="544" y="486"/>
                </a:cubicBezTo>
                <a:cubicBezTo>
                  <a:pt x="588" y="413"/>
                  <a:pt x="588" y="413"/>
                  <a:pt x="588" y="413"/>
                </a:cubicBezTo>
                <a:cubicBezTo>
                  <a:pt x="588" y="398"/>
                  <a:pt x="588" y="368"/>
                  <a:pt x="574" y="354"/>
                </a:cubicBezTo>
                <a:close/>
                <a:moveTo>
                  <a:pt x="544" y="413"/>
                </a:moveTo>
                <a:lnTo>
                  <a:pt x="544" y="413"/>
                </a:lnTo>
                <a:cubicBezTo>
                  <a:pt x="515" y="442"/>
                  <a:pt x="515" y="442"/>
                  <a:pt x="515" y="442"/>
                </a:cubicBezTo>
                <a:cubicBezTo>
                  <a:pt x="515" y="457"/>
                  <a:pt x="500" y="457"/>
                  <a:pt x="500" y="457"/>
                </a:cubicBezTo>
                <a:cubicBezTo>
                  <a:pt x="441" y="427"/>
                  <a:pt x="441" y="427"/>
                  <a:pt x="441" y="427"/>
                </a:cubicBezTo>
                <a:cubicBezTo>
                  <a:pt x="412" y="457"/>
                  <a:pt x="382" y="472"/>
                  <a:pt x="338" y="486"/>
                </a:cubicBezTo>
                <a:cubicBezTo>
                  <a:pt x="338" y="530"/>
                  <a:pt x="338" y="530"/>
                  <a:pt x="338" y="530"/>
                </a:cubicBezTo>
                <a:cubicBezTo>
                  <a:pt x="338" y="530"/>
                  <a:pt x="324" y="545"/>
                  <a:pt x="309" y="545"/>
                </a:cubicBezTo>
                <a:cubicBezTo>
                  <a:pt x="279" y="545"/>
                  <a:pt x="279" y="545"/>
                  <a:pt x="279" y="545"/>
                </a:cubicBezTo>
                <a:cubicBezTo>
                  <a:pt x="265" y="545"/>
                  <a:pt x="250" y="530"/>
                  <a:pt x="250" y="530"/>
                </a:cubicBezTo>
                <a:cubicBezTo>
                  <a:pt x="250" y="486"/>
                  <a:pt x="250" y="486"/>
                  <a:pt x="250" y="486"/>
                </a:cubicBezTo>
                <a:cubicBezTo>
                  <a:pt x="206" y="472"/>
                  <a:pt x="176" y="457"/>
                  <a:pt x="147" y="427"/>
                </a:cubicBezTo>
                <a:cubicBezTo>
                  <a:pt x="88" y="457"/>
                  <a:pt x="88" y="457"/>
                  <a:pt x="88" y="457"/>
                </a:cubicBezTo>
                <a:cubicBezTo>
                  <a:pt x="88" y="457"/>
                  <a:pt x="73" y="457"/>
                  <a:pt x="73" y="442"/>
                </a:cubicBezTo>
                <a:cubicBezTo>
                  <a:pt x="44" y="413"/>
                  <a:pt x="44" y="413"/>
                  <a:pt x="44" y="413"/>
                </a:cubicBezTo>
                <a:cubicBezTo>
                  <a:pt x="44" y="398"/>
                  <a:pt x="44" y="383"/>
                  <a:pt x="58" y="383"/>
                </a:cubicBezTo>
                <a:cubicBezTo>
                  <a:pt x="103" y="354"/>
                  <a:pt x="103" y="354"/>
                  <a:pt x="103" y="354"/>
                </a:cubicBezTo>
                <a:cubicBezTo>
                  <a:pt x="103" y="339"/>
                  <a:pt x="103" y="309"/>
                  <a:pt x="103" y="295"/>
                </a:cubicBezTo>
                <a:cubicBezTo>
                  <a:pt x="103" y="265"/>
                  <a:pt x="103" y="251"/>
                  <a:pt x="103" y="221"/>
                </a:cubicBezTo>
                <a:cubicBezTo>
                  <a:pt x="58" y="192"/>
                  <a:pt x="58" y="192"/>
                  <a:pt x="58" y="192"/>
                </a:cubicBezTo>
                <a:cubicBezTo>
                  <a:pt x="44" y="192"/>
                  <a:pt x="44" y="177"/>
                  <a:pt x="44" y="16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3"/>
                  <a:pt x="88" y="118"/>
                  <a:pt x="88" y="133"/>
                </a:cubicBezTo>
                <a:cubicBezTo>
                  <a:pt x="147" y="163"/>
                  <a:pt x="147" y="163"/>
                  <a:pt x="147" y="163"/>
                </a:cubicBezTo>
                <a:cubicBezTo>
                  <a:pt x="176" y="133"/>
                  <a:pt x="206" y="104"/>
                  <a:pt x="250" y="104"/>
                </a:cubicBezTo>
                <a:cubicBezTo>
                  <a:pt x="250" y="59"/>
                  <a:pt x="250" y="59"/>
                  <a:pt x="250" y="59"/>
                </a:cubicBezTo>
                <a:cubicBezTo>
                  <a:pt x="250" y="45"/>
                  <a:pt x="265" y="30"/>
                  <a:pt x="279" y="30"/>
                </a:cubicBezTo>
                <a:cubicBezTo>
                  <a:pt x="309" y="30"/>
                  <a:pt x="309" y="30"/>
                  <a:pt x="309" y="30"/>
                </a:cubicBezTo>
                <a:cubicBezTo>
                  <a:pt x="324" y="30"/>
                  <a:pt x="338" y="45"/>
                  <a:pt x="338" y="59"/>
                </a:cubicBezTo>
                <a:cubicBezTo>
                  <a:pt x="338" y="104"/>
                  <a:pt x="338" y="104"/>
                  <a:pt x="338" y="104"/>
                </a:cubicBezTo>
                <a:cubicBezTo>
                  <a:pt x="382" y="104"/>
                  <a:pt x="412" y="133"/>
                  <a:pt x="441" y="163"/>
                </a:cubicBezTo>
                <a:cubicBezTo>
                  <a:pt x="500" y="133"/>
                  <a:pt x="500" y="133"/>
                  <a:pt x="500" y="133"/>
                </a:cubicBezTo>
                <a:cubicBezTo>
                  <a:pt x="500" y="118"/>
                  <a:pt x="515" y="133"/>
                  <a:pt x="515" y="133"/>
                </a:cubicBezTo>
                <a:cubicBezTo>
                  <a:pt x="544" y="163"/>
                  <a:pt x="544" y="163"/>
                  <a:pt x="544" y="163"/>
                </a:cubicBezTo>
                <a:cubicBezTo>
                  <a:pt x="544" y="177"/>
                  <a:pt x="544" y="192"/>
                  <a:pt x="529" y="192"/>
                </a:cubicBezTo>
                <a:cubicBezTo>
                  <a:pt x="485" y="221"/>
                  <a:pt x="485" y="221"/>
                  <a:pt x="485" y="221"/>
                </a:cubicBezTo>
                <a:cubicBezTo>
                  <a:pt x="485" y="251"/>
                  <a:pt x="485" y="265"/>
                  <a:pt x="485" y="295"/>
                </a:cubicBezTo>
                <a:cubicBezTo>
                  <a:pt x="485" y="309"/>
                  <a:pt x="485" y="339"/>
                  <a:pt x="485" y="354"/>
                </a:cubicBezTo>
                <a:cubicBezTo>
                  <a:pt x="529" y="383"/>
                  <a:pt x="529" y="383"/>
                  <a:pt x="529" y="383"/>
                </a:cubicBezTo>
                <a:cubicBezTo>
                  <a:pt x="544" y="383"/>
                  <a:pt x="544" y="398"/>
                  <a:pt x="544" y="413"/>
                </a:cubicBez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960" rIns="129960" tIns="65160" bIns="65160" anchor="ctr">
            <a:noAutofit/>
          </a:bodyPr>
          <a:p>
            <a:pPr defTabSz="936000">
              <a:lnSpc>
                <a:spcPct val="100000"/>
              </a:lnSpc>
            </a:pPr>
            <a:endParaRPr b="0" lang="en-US" sz="26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99" name="Freeform 172"/>
          <p:cNvSpPr/>
          <p:nvPr/>
        </p:nvSpPr>
        <p:spPr>
          <a:xfrm>
            <a:off x="18887040" y="4626360"/>
            <a:ext cx="528480" cy="532440"/>
          </a:xfrm>
          <a:custGeom>
            <a:avLst/>
            <a:gdLst>
              <a:gd name="textAreaLeft" fmla="*/ 0 w 528480"/>
              <a:gd name="textAreaRight" fmla="*/ 528840 w 528480"/>
              <a:gd name="textAreaTop" fmla="*/ 0 h 532440"/>
              <a:gd name="textAreaBottom" fmla="*/ 532800 h 532440"/>
            </a:gdLst>
            <a:ahLst/>
            <a:rect l="textAreaLeft" t="textAreaTop" r="textAreaRight" b="textAreaBottom"/>
            <a:pathLst>
              <a:path w="619" h="620">
                <a:moveTo>
                  <a:pt x="589" y="118"/>
                </a:moveTo>
                <a:lnTo>
                  <a:pt x="589" y="118"/>
                </a:lnTo>
                <a:cubicBezTo>
                  <a:pt x="574" y="132"/>
                  <a:pt x="559" y="148"/>
                  <a:pt x="530" y="177"/>
                </a:cubicBezTo>
                <a:cubicBezTo>
                  <a:pt x="515" y="191"/>
                  <a:pt x="471" y="191"/>
                  <a:pt x="457" y="177"/>
                </a:cubicBezTo>
                <a:cubicBezTo>
                  <a:pt x="427" y="148"/>
                  <a:pt x="427" y="118"/>
                  <a:pt x="457" y="89"/>
                </a:cubicBezTo>
                <a:cubicBezTo>
                  <a:pt x="471" y="59"/>
                  <a:pt x="500" y="30"/>
                  <a:pt x="500" y="30"/>
                </a:cubicBezTo>
                <a:cubicBezTo>
                  <a:pt x="427" y="0"/>
                  <a:pt x="353" y="15"/>
                  <a:pt x="294" y="74"/>
                </a:cubicBezTo>
                <a:cubicBezTo>
                  <a:pt x="250" y="118"/>
                  <a:pt x="236" y="191"/>
                  <a:pt x="250" y="265"/>
                </a:cubicBezTo>
                <a:cubicBezTo>
                  <a:pt x="44" y="471"/>
                  <a:pt x="44" y="471"/>
                  <a:pt x="44" y="471"/>
                </a:cubicBezTo>
                <a:cubicBezTo>
                  <a:pt x="0" y="501"/>
                  <a:pt x="0" y="560"/>
                  <a:pt x="44" y="589"/>
                </a:cubicBezTo>
                <a:cubicBezTo>
                  <a:pt x="74" y="619"/>
                  <a:pt x="118" y="619"/>
                  <a:pt x="147" y="589"/>
                </a:cubicBezTo>
                <a:cubicBezTo>
                  <a:pt x="368" y="368"/>
                  <a:pt x="368" y="368"/>
                  <a:pt x="368" y="368"/>
                </a:cubicBezTo>
                <a:cubicBezTo>
                  <a:pt x="427" y="398"/>
                  <a:pt x="500" y="383"/>
                  <a:pt x="545" y="324"/>
                </a:cubicBezTo>
                <a:cubicBezTo>
                  <a:pt x="603" y="280"/>
                  <a:pt x="618" y="191"/>
                  <a:pt x="589" y="118"/>
                </a:cubicBezTo>
                <a:close/>
                <a:moveTo>
                  <a:pt x="530" y="295"/>
                </a:moveTo>
                <a:lnTo>
                  <a:pt x="530" y="295"/>
                </a:lnTo>
                <a:cubicBezTo>
                  <a:pt x="471" y="339"/>
                  <a:pt x="412" y="353"/>
                  <a:pt x="353" y="324"/>
                </a:cubicBezTo>
                <a:cubicBezTo>
                  <a:pt x="118" y="560"/>
                  <a:pt x="118" y="560"/>
                  <a:pt x="118" y="560"/>
                </a:cubicBezTo>
                <a:cubicBezTo>
                  <a:pt x="103" y="574"/>
                  <a:pt x="88" y="574"/>
                  <a:pt x="74" y="560"/>
                </a:cubicBezTo>
                <a:cubicBezTo>
                  <a:pt x="44" y="545"/>
                  <a:pt x="44" y="515"/>
                  <a:pt x="74" y="501"/>
                </a:cubicBezTo>
                <a:cubicBezTo>
                  <a:pt x="294" y="265"/>
                  <a:pt x="294" y="265"/>
                  <a:pt x="294" y="265"/>
                </a:cubicBezTo>
                <a:cubicBezTo>
                  <a:pt x="265" y="221"/>
                  <a:pt x="280" y="148"/>
                  <a:pt x="324" y="103"/>
                </a:cubicBezTo>
                <a:cubicBezTo>
                  <a:pt x="353" y="74"/>
                  <a:pt x="383" y="59"/>
                  <a:pt x="427" y="59"/>
                </a:cubicBezTo>
                <a:cubicBezTo>
                  <a:pt x="383" y="103"/>
                  <a:pt x="383" y="162"/>
                  <a:pt x="427" y="206"/>
                </a:cubicBezTo>
                <a:cubicBezTo>
                  <a:pt x="457" y="236"/>
                  <a:pt x="530" y="236"/>
                  <a:pt x="559" y="206"/>
                </a:cubicBezTo>
                <a:cubicBezTo>
                  <a:pt x="559" y="236"/>
                  <a:pt x="545" y="280"/>
                  <a:pt x="530" y="295"/>
                </a:cubicBez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960" rIns="129960" tIns="65160" bIns="65160" anchor="ctr">
            <a:noAutofit/>
          </a:bodyPr>
          <a:p>
            <a:pPr defTabSz="936000">
              <a:lnSpc>
                <a:spcPct val="100000"/>
              </a:lnSpc>
            </a:pPr>
            <a:endParaRPr b="0" lang="en-US" sz="26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00" name="Freeform 173"/>
          <p:cNvSpPr/>
          <p:nvPr/>
        </p:nvSpPr>
        <p:spPr>
          <a:xfrm>
            <a:off x="17252280" y="4626360"/>
            <a:ext cx="339840" cy="543600"/>
          </a:xfrm>
          <a:custGeom>
            <a:avLst/>
            <a:gdLst>
              <a:gd name="textAreaLeft" fmla="*/ 0 w 339840"/>
              <a:gd name="textAreaRight" fmla="*/ 340200 w 339840"/>
              <a:gd name="textAreaTop" fmla="*/ 0 h 543600"/>
              <a:gd name="textAreaBottom" fmla="*/ 543960 h 543600"/>
            </a:gdLst>
            <a:ahLst/>
            <a:rect l="textAreaLeft" t="textAreaTop" r="textAreaRight" b="textAreaBottom"/>
            <a:pathLst>
              <a:path w="399" h="634">
                <a:moveTo>
                  <a:pt x="206" y="398"/>
                </a:moveTo>
                <a:lnTo>
                  <a:pt x="206" y="398"/>
                </a:lnTo>
                <a:cubicBezTo>
                  <a:pt x="192" y="398"/>
                  <a:pt x="177" y="398"/>
                  <a:pt x="177" y="412"/>
                </a:cubicBezTo>
                <a:cubicBezTo>
                  <a:pt x="177" y="486"/>
                  <a:pt x="177" y="486"/>
                  <a:pt x="177" y="486"/>
                </a:cubicBezTo>
                <a:cubicBezTo>
                  <a:pt x="177" y="501"/>
                  <a:pt x="192" y="515"/>
                  <a:pt x="206" y="515"/>
                </a:cubicBezTo>
                <a:cubicBezTo>
                  <a:pt x="206" y="515"/>
                  <a:pt x="221" y="501"/>
                  <a:pt x="221" y="486"/>
                </a:cubicBezTo>
                <a:cubicBezTo>
                  <a:pt x="221" y="412"/>
                  <a:pt x="221" y="412"/>
                  <a:pt x="221" y="412"/>
                </a:cubicBezTo>
                <a:cubicBezTo>
                  <a:pt x="221" y="398"/>
                  <a:pt x="206" y="398"/>
                  <a:pt x="206" y="398"/>
                </a:cubicBezTo>
                <a:close/>
                <a:moveTo>
                  <a:pt x="353" y="309"/>
                </a:moveTo>
                <a:lnTo>
                  <a:pt x="353" y="309"/>
                </a:lnTo>
                <a:cubicBezTo>
                  <a:pt x="353" y="162"/>
                  <a:pt x="353" y="162"/>
                  <a:pt x="353" y="162"/>
                </a:cubicBezTo>
                <a:cubicBezTo>
                  <a:pt x="353" y="74"/>
                  <a:pt x="294" y="0"/>
                  <a:pt x="206" y="0"/>
                </a:cubicBezTo>
                <a:cubicBezTo>
                  <a:pt x="118" y="0"/>
                  <a:pt x="44" y="74"/>
                  <a:pt x="44" y="162"/>
                </a:cubicBezTo>
                <a:cubicBezTo>
                  <a:pt x="44" y="309"/>
                  <a:pt x="44" y="309"/>
                  <a:pt x="44" y="309"/>
                </a:cubicBezTo>
                <a:cubicBezTo>
                  <a:pt x="15" y="353"/>
                  <a:pt x="0" y="383"/>
                  <a:pt x="0" y="427"/>
                </a:cubicBezTo>
                <a:cubicBezTo>
                  <a:pt x="0" y="545"/>
                  <a:pt x="89" y="633"/>
                  <a:pt x="206" y="633"/>
                </a:cubicBezTo>
                <a:cubicBezTo>
                  <a:pt x="310" y="633"/>
                  <a:pt x="398" y="545"/>
                  <a:pt x="398" y="427"/>
                </a:cubicBezTo>
                <a:cubicBezTo>
                  <a:pt x="398" y="383"/>
                  <a:pt x="383" y="353"/>
                  <a:pt x="353" y="309"/>
                </a:cubicBezTo>
                <a:close/>
                <a:moveTo>
                  <a:pt x="89" y="162"/>
                </a:moveTo>
                <a:lnTo>
                  <a:pt x="89" y="162"/>
                </a:lnTo>
                <a:cubicBezTo>
                  <a:pt x="89" y="89"/>
                  <a:pt x="133" y="44"/>
                  <a:pt x="206" y="44"/>
                </a:cubicBezTo>
                <a:cubicBezTo>
                  <a:pt x="265" y="44"/>
                  <a:pt x="324" y="89"/>
                  <a:pt x="324" y="162"/>
                </a:cubicBezTo>
                <a:cubicBezTo>
                  <a:pt x="324" y="280"/>
                  <a:pt x="324" y="280"/>
                  <a:pt x="324" y="280"/>
                </a:cubicBezTo>
                <a:cubicBezTo>
                  <a:pt x="280" y="250"/>
                  <a:pt x="251" y="236"/>
                  <a:pt x="206" y="236"/>
                </a:cubicBezTo>
                <a:cubicBezTo>
                  <a:pt x="162" y="236"/>
                  <a:pt x="118" y="250"/>
                  <a:pt x="89" y="280"/>
                </a:cubicBezTo>
                <a:lnTo>
                  <a:pt x="89" y="162"/>
                </a:lnTo>
                <a:close/>
                <a:moveTo>
                  <a:pt x="206" y="589"/>
                </a:moveTo>
                <a:lnTo>
                  <a:pt x="206" y="589"/>
                </a:lnTo>
                <a:cubicBezTo>
                  <a:pt x="118" y="589"/>
                  <a:pt x="44" y="515"/>
                  <a:pt x="44" y="427"/>
                </a:cubicBezTo>
                <a:cubicBezTo>
                  <a:pt x="44" y="339"/>
                  <a:pt x="118" y="280"/>
                  <a:pt x="206" y="280"/>
                </a:cubicBezTo>
                <a:cubicBezTo>
                  <a:pt x="280" y="280"/>
                  <a:pt x="353" y="353"/>
                  <a:pt x="353" y="427"/>
                </a:cubicBezTo>
                <a:cubicBezTo>
                  <a:pt x="353" y="515"/>
                  <a:pt x="294" y="589"/>
                  <a:pt x="206" y="589"/>
                </a:cubicBez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960" rIns="129960" tIns="65160" bIns="65160" anchor="ctr">
            <a:noAutofit/>
          </a:bodyPr>
          <a:p>
            <a:pPr defTabSz="936000">
              <a:lnSpc>
                <a:spcPct val="100000"/>
              </a:lnSpc>
            </a:pPr>
            <a:endParaRPr b="0" lang="en-US" sz="26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01" name="Freeform 174"/>
          <p:cNvSpPr/>
          <p:nvPr/>
        </p:nvSpPr>
        <p:spPr>
          <a:xfrm>
            <a:off x="15617520" y="4626360"/>
            <a:ext cx="339840" cy="543600"/>
          </a:xfrm>
          <a:custGeom>
            <a:avLst/>
            <a:gdLst>
              <a:gd name="textAreaLeft" fmla="*/ 0 w 339840"/>
              <a:gd name="textAreaRight" fmla="*/ 340200 w 339840"/>
              <a:gd name="textAreaTop" fmla="*/ 0 h 543600"/>
              <a:gd name="textAreaBottom" fmla="*/ 543960 h 543600"/>
            </a:gdLst>
            <a:ahLst/>
            <a:rect l="textAreaLeft" t="textAreaTop" r="textAreaRight" b="textAreaBottom"/>
            <a:pathLst>
              <a:path w="399" h="634">
                <a:moveTo>
                  <a:pt x="192" y="398"/>
                </a:moveTo>
                <a:lnTo>
                  <a:pt x="192" y="398"/>
                </a:lnTo>
                <a:cubicBezTo>
                  <a:pt x="192" y="398"/>
                  <a:pt x="177" y="398"/>
                  <a:pt x="177" y="412"/>
                </a:cubicBezTo>
                <a:cubicBezTo>
                  <a:pt x="177" y="486"/>
                  <a:pt x="177" y="486"/>
                  <a:pt x="177" y="486"/>
                </a:cubicBezTo>
                <a:cubicBezTo>
                  <a:pt x="177" y="501"/>
                  <a:pt x="192" y="515"/>
                  <a:pt x="192" y="515"/>
                </a:cubicBezTo>
                <a:cubicBezTo>
                  <a:pt x="207" y="515"/>
                  <a:pt x="221" y="501"/>
                  <a:pt x="221" y="486"/>
                </a:cubicBezTo>
                <a:cubicBezTo>
                  <a:pt x="221" y="412"/>
                  <a:pt x="221" y="412"/>
                  <a:pt x="221" y="412"/>
                </a:cubicBezTo>
                <a:cubicBezTo>
                  <a:pt x="221" y="398"/>
                  <a:pt x="207" y="398"/>
                  <a:pt x="192" y="398"/>
                </a:cubicBezTo>
                <a:close/>
                <a:moveTo>
                  <a:pt x="192" y="236"/>
                </a:moveTo>
                <a:lnTo>
                  <a:pt x="192" y="236"/>
                </a:lnTo>
                <a:cubicBezTo>
                  <a:pt x="148" y="236"/>
                  <a:pt x="118" y="250"/>
                  <a:pt x="74" y="280"/>
                </a:cubicBezTo>
                <a:cubicBezTo>
                  <a:pt x="74" y="162"/>
                  <a:pt x="74" y="162"/>
                  <a:pt x="74" y="162"/>
                </a:cubicBezTo>
                <a:cubicBezTo>
                  <a:pt x="74" y="89"/>
                  <a:pt x="133" y="44"/>
                  <a:pt x="192" y="44"/>
                </a:cubicBezTo>
                <a:cubicBezTo>
                  <a:pt x="266" y="44"/>
                  <a:pt x="309" y="89"/>
                  <a:pt x="309" y="162"/>
                </a:cubicBezTo>
                <a:cubicBezTo>
                  <a:pt x="354" y="162"/>
                  <a:pt x="354" y="162"/>
                  <a:pt x="354" y="162"/>
                </a:cubicBezTo>
                <a:cubicBezTo>
                  <a:pt x="354" y="74"/>
                  <a:pt x="280" y="0"/>
                  <a:pt x="192" y="0"/>
                </a:cubicBezTo>
                <a:cubicBezTo>
                  <a:pt x="104" y="0"/>
                  <a:pt x="45" y="74"/>
                  <a:pt x="45" y="162"/>
                </a:cubicBezTo>
                <a:cubicBezTo>
                  <a:pt x="45" y="309"/>
                  <a:pt x="45" y="309"/>
                  <a:pt x="45" y="309"/>
                </a:cubicBezTo>
                <a:cubicBezTo>
                  <a:pt x="15" y="353"/>
                  <a:pt x="0" y="383"/>
                  <a:pt x="0" y="427"/>
                </a:cubicBezTo>
                <a:cubicBezTo>
                  <a:pt x="0" y="545"/>
                  <a:pt x="89" y="633"/>
                  <a:pt x="192" y="633"/>
                </a:cubicBezTo>
                <a:cubicBezTo>
                  <a:pt x="309" y="633"/>
                  <a:pt x="398" y="545"/>
                  <a:pt x="398" y="427"/>
                </a:cubicBezTo>
                <a:cubicBezTo>
                  <a:pt x="398" y="324"/>
                  <a:pt x="309" y="236"/>
                  <a:pt x="192" y="236"/>
                </a:cubicBezTo>
                <a:close/>
                <a:moveTo>
                  <a:pt x="192" y="589"/>
                </a:moveTo>
                <a:lnTo>
                  <a:pt x="192" y="589"/>
                </a:lnTo>
                <a:cubicBezTo>
                  <a:pt x="104" y="589"/>
                  <a:pt x="45" y="515"/>
                  <a:pt x="45" y="427"/>
                </a:cubicBezTo>
                <a:cubicBezTo>
                  <a:pt x="45" y="339"/>
                  <a:pt x="104" y="280"/>
                  <a:pt x="192" y="280"/>
                </a:cubicBezTo>
                <a:cubicBezTo>
                  <a:pt x="280" y="280"/>
                  <a:pt x="354" y="339"/>
                  <a:pt x="354" y="427"/>
                </a:cubicBezTo>
                <a:cubicBezTo>
                  <a:pt x="354" y="515"/>
                  <a:pt x="280" y="589"/>
                  <a:pt x="192" y="589"/>
                </a:cubicBez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960" rIns="129960" tIns="65160" bIns="65160" anchor="ctr">
            <a:noAutofit/>
          </a:bodyPr>
          <a:p>
            <a:pPr defTabSz="936000">
              <a:lnSpc>
                <a:spcPct val="100000"/>
              </a:lnSpc>
            </a:pPr>
            <a:endParaRPr b="0" lang="en-US" sz="26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02" name="Freeform 175"/>
          <p:cNvSpPr/>
          <p:nvPr/>
        </p:nvSpPr>
        <p:spPr>
          <a:xfrm>
            <a:off x="13793760" y="4626360"/>
            <a:ext cx="528480" cy="543600"/>
          </a:xfrm>
          <a:custGeom>
            <a:avLst/>
            <a:gdLst>
              <a:gd name="textAreaLeft" fmla="*/ 0 w 528480"/>
              <a:gd name="textAreaRight" fmla="*/ 528840 w 528480"/>
              <a:gd name="textAreaTop" fmla="*/ 0 h 543600"/>
              <a:gd name="textAreaBottom" fmla="*/ 543960 h 543600"/>
            </a:gdLst>
            <a:ahLst/>
            <a:rect l="textAreaLeft" t="textAreaTop" r="textAreaRight" b="textAreaBottom"/>
            <a:pathLst>
              <a:path w="619" h="634">
                <a:moveTo>
                  <a:pt x="353" y="324"/>
                </a:moveTo>
                <a:lnTo>
                  <a:pt x="353" y="324"/>
                </a:lnTo>
                <a:cubicBezTo>
                  <a:pt x="368" y="280"/>
                  <a:pt x="383" y="250"/>
                  <a:pt x="383" y="191"/>
                </a:cubicBezTo>
                <a:cubicBezTo>
                  <a:pt x="383" y="89"/>
                  <a:pt x="309" y="0"/>
                  <a:pt x="206" y="0"/>
                </a:cubicBezTo>
                <a:cubicBezTo>
                  <a:pt x="118" y="0"/>
                  <a:pt x="29" y="89"/>
                  <a:pt x="29" y="191"/>
                </a:cubicBezTo>
                <a:cubicBezTo>
                  <a:pt x="29" y="250"/>
                  <a:pt x="44" y="280"/>
                  <a:pt x="73" y="324"/>
                </a:cubicBezTo>
                <a:cubicBezTo>
                  <a:pt x="29" y="339"/>
                  <a:pt x="0" y="383"/>
                  <a:pt x="0" y="427"/>
                </a:cubicBezTo>
                <a:cubicBezTo>
                  <a:pt x="0" y="515"/>
                  <a:pt x="0" y="515"/>
                  <a:pt x="0" y="515"/>
                </a:cubicBezTo>
                <a:cubicBezTo>
                  <a:pt x="0" y="574"/>
                  <a:pt x="44" y="633"/>
                  <a:pt x="118" y="633"/>
                </a:cubicBezTo>
                <a:cubicBezTo>
                  <a:pt x="309" y="633"/>
                  <a:pt x="309" y="633"/>
                  <a:pt x="309" y="633"/>
                </a:cubicBezTo>
                <a:cubicBezTo>
                  <a:pt x="368" y="633"/>
                  <a:pt x="427" y="574"/>
                  <a:pt x="427" y="515"/>
                </a:cubicBezTo>
                <a:cubicBezTo>
                  <a:pt x="427" y="427"/>
                  <a:pt x="427" y="427"/>
                  <a:pt x="427" y="427"/>
                </a:cubicBezTo>
                <a:cubicBezTo>
                  <a:pt x="427" y="383"/>
                  <a:pt x="398" y="339"/>
                  <a:pt x="353" y="324"/>
                </a:cubicBezTo>
                <a:close/>
                <a:moveTo>
                  <a:pt x="73" y="191"/>
                </a:moveTo>
                <a:lnTo>
                  <a:pt x="73" y="191"/>
                </a:lnTo>
                <a:cubicBezTo>
                  <a:pt x="73" y="103"/>
                  <a:pt x="132" y="44"/>
                  <a:pt x="206" y="44"/>
                </a:cubicBezTo>
                <a:cubicBezTo>
                  <a:pt x="280" y="44"/>
                  <a:pt x="353" y="103"/>
                  <a:pt x="353" y="191"/>
                </a:cubicBezTo>
                <a:cubicBezTo>
                  <a:pt x="353" y="280"/>
                  <a:pt x="280" y="353"/>
                  <a:pt x="206" y="353"/>
                </a:cubicBezTo>
                <a:cubicBezTo>
                  <a:pt x="132" y="353"/>
                  <a:pt x="73" y="280"/>
                  <a:pt x="73" y="191"/>
                </a:cubicBezTo>
                <a:close/>
                <a:moveTo>
                  <a:pt x="383" y="501"/>
                </a:moveTo>
                <a:lnTo>
                  <a:pt x="383" y="501"/>
                </a:lnTo>
                <a:cubicBezTo>
                  <a:pt x="383" y="545"/>
                  <a:pt x="339" y="589"/>
                  <a:pt x="294" y="589"/>
                </a:cubicBezTo>
                <a:cubicBezTo>
                  <a:pt x="132" y="589"/>
                  <a:pt x="132" y="589"/>
                  <a:pt x="132" y="589"/>
                </a:cubicBezTo>
                <a:cubicBezTo>
                  <a:pt x="73" y="589"/>
                  <a:pt x="29" y="545"/>
                  <a:pt x="29" y="501"/>
                </a:cubicBezTo>
                <a:cubicBezTo>
                  <a:pt x="29" y="442"/>
                  <a:pt x="29" y="442"/>
                  <a:pt x="29" y="442"/>
                </a:cubicBezTo>
                <a:cubicBezTo>
                  <a:pt x="29" y="398"/>
                  <a:pt x="59" y="368"/>
                  <a:pt x="103" y="353"/>
                </a:cubicBezTo>
                <a:cubicBezTo>
                  <a:pt x="132" y="383"/>
                  <a:pt x="177" y="398"/>
                  <a:pt x="206" y="398"/>
                </a:cubicBezTo>
                <a:cubicBezTo>
                  <a:pt x="250" y="398"/>
                  <a:pt x="280" y="383"/>
                  <a:pt x="309" y="353"/>
                </a:cubicBezTo>
                <a:cubicBezTo>
                  <a:pt x="353" y="368"/>
                  <a:pt x="383" y="398"/>
                  <a:pt x="383" y="442"/>
                </a:cubicBezTo>
                <a:lnTo>
                  <a:pt x="383" y="501"/>
                </a:lnTo>
                <a:close/>
                <a:moveTo>
                  <a:pt x="441" y="162"/>
                </a:moveTo>
                <a:lnTo>
                  <a:pt x="441" y="162"/>
                </a:lnTo>
                <a:cubicBezTo>
                  <a:pt x="603" y="162"/>
                  <a:pt x="603" y="162"/>
                  <a:pt x="603" y="162"/>
                </a:cubicBezTo>
                <a:cubicBezTo>
                  <a:pt x="618" y="162"/>
                  <a:pt x="618" y="148"/>
                  <a:pt x="618" y="132"/>
                </a:cubicBezTo>
                <a:cubicBezTo>
                  <a:pt x="618" y="132"/>
                  <a:pt x="618" y="118"/>
                  <a:pt x="603" y="118"/>
                </a:cubicBezTo>
                <a:cubicBezTo>
                  <a:pt x="441" y="118"/>
                  <a:pt x="441" y="118"/>
                  <a:pt x="441" y="118"/>
                </a:cubicBezTo>
                <a:lnTo>
                  <a:pt x="427" y="132"/>
                </a:lnTo>
                <a:cubicBezTo>
                  <a:pt x="427" y="148"/>
                  <a:pt x="441" y="162"/>
                  <a:pt x="441" y="162"/>
                </a:cubicBezTo>
                <a:close/>
                <a:moveTo>
                  <a:pt x="603" y="471"/>
                </a:moveTo>
                <a:lnTo>
                  <a:pt x="603" y="471"/>
                </a:lnTo>
                <a:cubicBezTo>
                  <a:pt x="486" y="471"/>
                  <a:pt x="486" y="471"/>
                  <a:pt x="486" y="471"/>
                </a:cubicBezTo>
                <a:cubicBezTo>
                  <a:pt x="471" y="471"/>
                  <a:pt x="471" y="486"/>
                  <a:pt x="471" y="486"/>
                </a:cubicBezTo>
                <a:cubicBezTo>
                  <a:pt x="471" y="501"/>
                  <a:pt x="471" y="515"/>
                  <a:pt x="486" y="515"/>
                </a:cubicBezTo>
                <a:cubicBezTo>
                  <a:pt x="603" y="515"/>
                  <a:pt x="603" y="515"/>
                  <a:pt x="603" y="515"/>
                </a:cubicBezTo>
                <a:cubicBezTo>
                  <a:pt x="618" y="515"/>
                  <a:pt x="618" y="501"/>
                  <a:pt x="618" y="486"/>
                </a:cubicBezTo>
                <a:cubicBezTo>
                  <a:pt x="618" y="486"/>
                  <a:pt x="618" y="471"/>
                  <a:pt x="603" y="471"/>
                </a:cubicBezTo>
                <a:close/>
                <a:moveTo>
                  <a:pt x="603" y="236"/>
                </a:moveTo>
                <a:lnTo>
                  <a:pt x="603" y="236"/>
                </a:lnTo>
                <a:cubicBezTo>
                  <a:pt x="441" y="236"/>
                  <a:pt x="441" y="236"/>
                  <a:pt x="441" y="236"/>
                </a:cubicBezTo>
                <a:lnTo>
                  <a:pt x="427" y="250"/>
                </a:lnTo>
                <a:cubicBezTo>
                  <a:pt x="427" y="265"/>
                  <a:pt x="441" y="280"/>
                  <a:pt x="441" y="280"/>
                </a:cubicBezTo>
                <a:cubicBezTo>
                  <a:pt x="603" y="280"/>
                  <a:pt x="603" y="280"/>
                  <a:pt x="603" y="280"/>
                </a:cubicBezTo>
                <a:cubicBezTo>
                  <a:pt x="618" y="280"/>
                  <a:pt x="618" y="265"/>
                  <a:pt x="618" y="250"/>
                </a:cubicBezTo>
                <a:cubicBezTo>
                  <a:pt x="618" y="250"/>
                  <a:pt x="618" y="236"/>
                  <a:pt x="603" y="236"/>
                </a:cubicBezTo>
                <a:close/>
                <a:moveTo>
                  <a:pt x="603" y="353"/>
                </a:moveTo>
                <a:lnTo>
                  <a:pt x="603" y="353"/>
                </a:lnTo>
                <a:cubicBezTo>
                  <a:pt x="486" y="353"/>
                  <a:pt x="486" y="353"/>
                  <a:pt x="486" y="353"/>
                </a:cubicBezTo>
                <a:cubicBezTo>
                  <a:pt x="471" y="353"/>
                  <a:pt x="471" y="368"/>
                  <a:pt x="471" y="368"/>
                </a:cubicBezTo>
                <a:cubicBezTo>
                  <a:pt x="471" y="383"/>
                  <a:pt x="471" y="398"/>
                  <a:pt x="486" y="398"/>
                </a:cubicBezTo>
                <a:cubicBezTo>
                  <a:pt x="603" y="398"/>
                  <a:pt x="603" y="398"/>
                  <a:pt x="603" y="398"/>
                </a:cubicBezTo>
                <a:cubicBezTo>
                  <a:pt x="618" y="398"/>
                  <a:pt x="618" y="383"/>
                  <a:pt x="618" y="368"/>
                </a:cubicBezTo>
                <a:cubicBezTo>
                  <a:pt x="618" y="368"/>
                  <a:pt x="618" y="353"/>
                  <a:pt x="603" y="353"/>
                </a:cubicBez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960" rIns="129960" tIns="65160" bIns="65160" anchor="ctr">
            <a:noAutofit/>
          </a:bodyPr>
          <a:p>
            <a:pPr defTabSz="936000">
              <a:lnSpc>
                <a:spcPct val="100000"/>
              </a:lnSpc>
            </a:pPr>
            <a:endParaRPr b="0" lang="en-US" sz="26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03" name="Freeform 176"/>
          <p:cNvSpPr/>
          <p:nvPr/>
        </p:nvSpPr>
        <p:spPr>
          <a:xfrm>
            <a:off x="12132720" y="4626360"/>
            <a:ext cx="366120" cy="543600"/>
          </a:xfrm>
          <a:custGeom>
            <a:avLst/>
            <a:gdLst>
              <a:gd name="textAreaLeft" fmla="*/ 0 w 366120"/>
              <a:gd name="textAreaRight" fmla="*/ 366480 w 366120"/>
              <a:gd name="textAreaTop" fmla="*/ 0 h 543600"/>
              <a:gd name="textAreaBottom" fmla="*/ 543960 h 543600"/>
            </a:gdLst>
            <a:ahLst/>
            <a:rect l="textAreaLeft" t="textAreaTop" r="textAreaRight" b="textAreaBottom"/>
            <a:pathLst>
              <a:path w="428" h="634">
                <a:moveTo>
                  <a:pt x="354" y="324"/>
                </a:moveTo>
                <a:lnTo>
                  <a:pt x="354" y="324"/>
                </a:lnTo>
                <a:cubicBezTo>
                  <a:pt x="383" y="280"/>
                  <a:pt x="398" y="250"/>
                  <a:pt x="398" y="191"/>
                </a:cubicBezTo>
                <a:cubicBezTo>
                  <a:pt x="398" y="89"/>
                  <a:pt x="309" y="0"/>
                  <a:pt x="221" y="0"/>
                </a:cubicBezTo>
                <a:cubicBezTo>
                  <a:pt x="118" y="0"/>
                  <a:pt x="45" y="89"/>
                  <a:pt x="45" y="191"/>
                </a:cubicBezTo>
                <a:cubicBezTo>
                  <a:pt x="45" y="250"/>
                  <a:pt x="59" y="280"/>
                  <a:pt x="74" y="324"/>
                </a:cubicBezTo>
                <a:cubicBezTo>
                  <a:pt x="30" y="339"/>
                  <a:pt x="0" y="383"/>
                  <a:pt x="0" y="427"/>
                </a:cubicBezTo>
                <a:cubicBezTo>
                  <a:pt x="0" y="515"/>
                  <a:pt x="0" y="515"/>
                  <a:pt x="0" y="515"/>
                </a:cubicBezTo>
                <a:cubicBezTo>
                  <a:pt x="0" y="574"/>
                  <a:pt x="59" y="633"/>
                  <a:pt x="118" y="633"/>
                </a:cubicBezTo>
                <a:cubicBezTo>
                  <a:pt x="309" y="633"/>
                  <a:pt x="309" y="633"/>
                  <a:pt x="309" y="633"/>
                </a:cubicBezTo>
                <a:cubicBezTo>
                  <a:pt x="383" y="633"/>
                  <a:pt x="427" y="574"/>
                  <a:pt x="427" y="515"/>
                </a:cubicBezTo>
                <a:cubicBezTo>
                  <a:pt x="427" y="427"/>
                  <a:pt x="427" y="427"/>
                  <a:pt x="427" y="427"/>
                </a:cubicBezTo>
                <a:cubicBezTo>
                  <a:pt x="427" y="383"/>
                  <a:pt x="398" y="339"/>
                  <a:pt x="354" y="324"/>
                </a:cubicBezTo>
                <a:close/>
                <a:moveTo>
                  <a:pt x="74" y="191"/>
                </a:moveTo>
                <a:lnTo>
                  <a:pt x="74" y="191"/>
                </a:lnTo>
                <a:cubicBezTo>
                  <a:pt x="74" y="103"/>
                  <a:pt x="148" y="44"/>
                  <a:pt x="221" y="44"/>
                </a:cubicBezTo>
                <a:cubicBezTo>
                  <a:pt x="295" y="44"/>
                  <a:pt x="354" y="103"/>
                  <a:pt x="354" y="191"/>
                </a:cubicBezTo>
                <a:cubicBezTo>
                  <a:pt x="354" y="280"/>
                  <a:pt x="295" y="353"/>
                  <a:pt x="221" y="353"/>
                </a:cubicBezTo>
                <a:cubicBezTo>
                  <a:pt x="148" y="353"/>
                  <a:pt x="74" y="280"/>
                  <a:pt x="74" y="191"/>
                </a:cubicBezTo>
                <a:close/>
                <a:moveTo>
                  <a:pt x="398" y="501"/>
                </a:moveTo>
                <a:lnTo>
                  <a:pt x="398" y="501"/>
                </a:lnTo>
                <a:cubicBezTo>
                  <a:pt x="398" y="545"/>
                  <a:pt x="354" y="589"/>
                  <a:pt x="295" y="589"/>
                </a:cubicBezTo>
                <a:cubicBezTo>
                  <a:pt x="133" y="589"/>
                  <a:pt x="133" y="589"/>
                  <a:pt x="133" y="589"/>
                </a:cubicBezTo>
                <a:cubicBezTo>
                  <a:pt x="89" y="589"/>
                  <a:pt x="45" y="545"/>
                  <a:pt x="45" y="501"/>
                </a:cubicBezTo>
                <a:cubicBezTo>
                  <a:pt x="45" y="442"/>
                  <a:pt x="45" y="442"/>
                  <a:pt x="45" y="442"/>
                </a:cubicBezTo>
                <a:cubicBezTo>
                  <a:pt x="45" y="398"/>
                  <a:pt x="74" y="368"/>
                  <a:pt x="118" y="353"/>
                </a:cubicBezTo>
                <a:cubicBezTo>
                  <a:pt x="148" y="383"/>
                  <a:pt x="177" y="398"/>
                  <a:pt x="221" y="398"/>
                </a:cubicBezTo>
                <a:cubicBezTo>
                  <a:pt x="251" y="398"/>
                  <a:pt x="295" y="383"/>
                  <a:pt x="325" y="353"/>
                </a:cubicBezTo>
                <a:cubicBezTo>
                  <a:pt x="368" y="368"/>
                  <a:pt x="398" y="398"/>
                  <a:pt x="398" y="442"/>
                </a:cubicBezTo>
                <a:lnTo>
                  <a:pt x="398" y="501"/>
                </a:ln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960" rIns="129960" tIns="65160" bIns="65160" anchor="ctr">
            <a:noAutofit/>
          </a:bodyPr>
          <a:p>
            <a:pPr defTabSz="936000">
              <a:lnSpc>
                <a:spcPct val="100000"/>
              </a:lnSpc>
            </a:pPr>
            <a:endParaRPr b="0" lang="en-US" sz="26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04" name="Freeform 178"/>
          <p:cNvSpPr/>
          <p:nvPr/>
        </p:nvSpPr>
        <p:spPr>
          <a:xfrm>
            <a:off x="8443800" y="4637520"/>
            <a:ext cx="543600" cy="528480"/>
          </a:xfrm>
          <a:custGeom>
            <a:avLst/>
            <a:gdLst>
              <a:gd name="textAreaLeft" fmla="*/ 0 w 543600"/>
              <a:gd name="textAreaRight" fmla="*/ 543960 w 543600"/>
              <a:gd name="textAreaTop" fmla="*/ 0 h 528480"/>
              <a:gd name="textAreaBottom" fmla="*/ 528840 h 528480"/>
            </a:gdLst>
            <a:ahLst/>
            <a:rect l="textAreaLeft" t="textAreaTop" r="textAreaRight" b="textAreaBottom"/>
            <a:pathLst>
              <a:path w="634" h="619">
                <a:moveTo>
                  <a:pt x="603" y="74"/>
                </a:moveTo>
                <a:lnTo>
                  <a:pt x="603" y="74"/>
                </a:lnTo>
                <a:cubicBezTo>
                  <a:pt x="545" y="15"/>
                  <a:pt x="545" y="15"/>
                  <a:pt x="545" y="15"/>
                </a:cubicBezTo>
                <a:cubicBezTo>
                  <a:pt x="530" y="0"/>
                  <a:pt x="500" y="0"/>
                  <a:pt x="486" y="15"/>
                </a:cubicBezTo>
                <a:cubicBezTo>
                  <a:pt x="412" y="133"/>
                  <a:pt x="412" y="133"/>
                  <a:pt x="412" y="133"/>
                </a:cubicBezTo>
                <a:cubicBezTo>
                  <a:pt x="398" y="147"/>
                  <a:pt x="398" y="176"/>
                  <a:pt x="412" y="191"/>
                </a:cubicBezTo>
                <a:cubicBezTo>
                  <a:pt x="441" y="221"/>
                  <a:pt x="441" y="221"/>
                  <a:pt x="441" y="221"/>
                </a:cubicBezTo>
                <a:cubicBezTo>
                  <a:pt x="412" y="250"/>
                  <a:pt x="382" y="294"/>
                  <a:pt x="353" y="324"/>
                </a:cubicBezTo>
                <a:cubicBezTo>
                  <a:pt x="309" y="368"/>
                  <a:pt x="265" y="397"/>
                  <a:pt x="235" y="427"/>
                </a:cubicBezTo>
                <a:cubicBezTo>
                  <a:pt x="191" y="397"/>
                  <a:pt x="191" y="397"/>
                  <a:pt x="191" y="397"/>
                </a:cubicBezTo>
                <a:cubicBezTo>
                  <a:pt x="177" y="383"/>
                  <a:pt x="162" y="383"/>
                  <a:pt x="132" y="397"/>
                </a:cubicBezTo>
                <a:cubicBezTo>
                  <a:pt x="29" y="486"/>
                  <a:pt x="29" y="486"/>
                  <a:pt x="29" y="486"/>
                </a:cubicBezTo>
                <a:cubicBezTo>
                  <a:pt x="0" y="500"/>
                  <a:pt x="15" y="515"/>
                  <a:pt x="29" y="530"/>
                </a:cubicBezTo>
                <a:cubicBezTo>
                  <a:pt x="88" y="589"/>
                  <a:pt x="88" y="589"/>
                  <a:pt x="88" y="589"/>
                </a:cubicBezTo>
                <a:cubicBezTo>
                  <a:pt x="118" y="618"/>
                  <a:pt x="147" y="618"/>
                  <a:pt x="191" y="589"/>
                </a:cubicBezTo>
                <a:cubicBezTo>
                  <a:pt x="191" y="589"/>
                  <a:pt x="324" y="530"/>
                  <a:pt x="427" y="412"/>
                </a:cubicBezTo>
                <a:cubicBezTo>
                  <a:pt x="530" y="324"/>
                  <a:pt x="603" y="191"/>
                  <a:pt x="603" y="191"/>
                </a:cubicBezTo>
                <a:cubicBezTo>
                  <a:pt x="618" y="147"/>
                  <a:pt x="633" y="103"/>
                  <a:pt x="603" y="74"/>
                </a:cubicBezTo>
                <a:close/>
                <a:moveTo>
                  <a:pt x="574" y="162"/>
                </a:moveTo>
                <a:lnTo>
                  <a:pt x="574" y="162"/>
                </a:lnTo>
                <a:cubicBezTo>
                  <a:pt x="545" y="221"/>
                  <a:pt x="471" y="324"/>
                  <a:pt x="412" y="383"/>
                </a:cubicBezTo>
                <a:cubicBezTo>
                  <a:pt x="339" y="456"/>
                  <a:pt x="162" y="559"/>
                  <a:pt x="162" y="559"/>
                </a:cubicBezTo>
                <a:cubicBezTo>
                  <a:pt x="147" y="574"/>
                  <a:pt x="118" y="574"/>
                  <a:pt x="103" y="559"/>
                </a:cubicBezTo>
                <a:cubicBezTo>
                  <a:pt x="73" y="530"/>
                  <a:pt x="73" y="530"/>
                  <a:pt x="73" y="530"/>
                </a:cubicBezTo>
                <a:cubicBezTo>
                  <a:pt x="59" y="515"/>
                  <a:pt x="59" y="500"/>
                  <a:pt x="73" y="486"/>
                </a:cubicBezTo>
                <a:cubicBezTo>
                  <a:pt x="147" y="442"/>
                  <a:pt x="147" y="442"/>
                  <a:pt x="147" y="442"/>
                </a:cubicBezTo>
                <a:cubicBezTo>
                  <a:pt x="162" y="427"/>
                  <a:pt x="177" y="427"/>
                  <a:pt x="177" y="442"/>
                </a:cubicBezTo>
                <a:cubicBezTo>
                  <a:pt x="221" y="486"/>
                  <a:pt x="221" y="486"/>
                  <a:pt x="221" y="486"/>
                </a:cubicBezTo>
                <a:cubicBezTo>
                  <a:pt x="235" y="471"/>
                  <a:pt x="398" y="368"/>
                  <a:pt x="500" y="221"/>
                </a:cubicBezTo>
                <a:cubicBezTo>
                  <a:pt x="441" y="176"/>
                  <a:pt x="441" y="176"/>
                  <a:pt x="441" y="176"/>
                </a:cubicBezTo>
                <a:cubicBezTo>
                  <a:pt x="441" y="162"/>
                  <a:pt x="441" y="147"/>
                  <a:pt x="441" y="133"/>
                </a:cubicBezTo>
                <a:cubicBezTo>
                  <a:pt x="500" y="59"/>
                  <a:pt x="500" y="59"/>
                  <a:pt x="500" y="59"/>
                </a:cubicBezTo>
                <a:cubicBezTo>
                  <a:pt x="515" y="44"/>
                  <a:pt x="530" y="59"/>
                  <a:pt x="545" y="59"/>
                </a:cubicBezTo>
                <a:cubicBezTo>
                  <a:pt x="574" y="103"/>
                  <a:pt x="574" y="103"/>
                  <a:pt x="574" y="103"/>
                </a:cubicBezTo>
                <a:cubicBezTo>
                  <a:pt x="589" y="117"/>
                  <a:pt x="589" y="147"/>
                  <a:pt x="574" y="162"/>
                </a:cubicBez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960" rIns="129960" tIns="65160" bIns="65160" anchor="ctr">
            <a:noAutofit/>
          </a:bodyPr>
          <a:p>
            <a:pPr defTabSz="936000">
              <a:lnSpc>
                <a:spcPct val="100000"/>
              </a:lnSpc>
            </a:pPr>
            <a:endParaRPr b="0" lang="en-US" sz="26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05" name="Freeform 179"/>
          <p:cNvSpPr/>
          <p:nvPr/>
        </p:nvSpPr>
        <p:spPr>
          <a:xfrm>
            <a:off x="6605280" y="4637520"/>
            <a:ext cx="543600" cy="505800"/>
          </a:xfrm>
          <a:custGeom>
            <a:avLst/>
            <a:gdLst>
              <a:gd name="textAreaLeft" fmla="*/ 0 w 543600"/>
              <a:gd name="textAreaRight" fmla="*/ 543960 w 543600"/>
              <a:gd name="textAreaTop" fmla="*/ 0 h 505800"/>
              <a:gd name="textAreaBottom" fmla="*/ 506160 h 505800"/>
            </a:gdLst>
            <a:ahLst/>
            <a:rect l="textAreaLeft" t="textAreaTop" r="textAreaRight" b="textAreaBottom"/>
            <a:pathLst>
              <a:path w="634" h="590">
                <a:moveTo>
                  <a:pt x="589" y="0"/>
                </a:moveTo>
                <a:lnTo>
                  <a:pt x="589" y="0"/>
                </a:lnTo>
                <a:cubicBezTo>
                  <a:pt x="412" y="117"/>
                  <a:pt x="412" y="117"/>
                  <a:pt x="412" y="117"/>
                </a:cubicBezTo>
                <a:cubicBezTo>
                  <a:pt x="162" y="117"/>
                  <a:pt x="162" y="117"/>
                  <a:pt x="162" y="117"/>
                </a:cubicBezTo>
                <a:cubicBezTo>
                  <a:pt x="74" y="117"/>
                  <a:pt x="0" y="176"/>
                  <a:pt x="0" y="265"/>
                </a:cubicBezTo>
                <a:cubicBezTo>
                  <a:pt x="0" y="338"/>
                  <a:pt x="59" y="383"/>
                  <a:pt x="118" y="397"/>
                </a:cubicBezTo>
                <a:lnTo>
                  <a:pt x="118" y="559"/>
                </a:lnTo>
                <a:cubicBezTo>
                  <a:pt x="118" y="574"/>
                  <a:pt x="148" y="589"/>
                  <a:pt x="162" y="589"/>
                </a:cubicBezTo>
                <a:cubicBezTo>
                  <a:pt x="221" y="589"/>
                  <a:pt x="221" y="589"/>
                  <a:pt x="221" y="589"/>
                </a:cubicBezTo>
                <a:cubicBezTo>
                  <a:pt x="236" y="589"/>
                  <a:pt x="265" y="574"/>
                  <a:pt x="265" y="559"/>
                </a:cubicBezTo>
                <a:cubicBezTo>
                  <a:pt x="265" y="397"/>
                  <a:pt x="265" y="397"/>
                  <a:pt x="265" y="397"/>
                </a:cubicBezTo>
                <a:cubicBezTo>
                  <a:pt x="412" y="397"/>
                  <a:pt x="412" y="397"/>
                  <a:pt x="412" y="397"/>
                </a:cubicBezTo>
                <a:cubicBezTo>
                  <a:pt x="589" y="515"/>
                  <a:pt x="589" y="515"/>
                  <a:pt x="589" y="515"/>
                </a:cubicBezTo>
                <a:cubicBezTo>
                  <a:pt x="619" y="515"/>
                  <a:pt x="633" y="500"/>
                  <a:pt x="633" y="471"/>
                </a:cubicBezTo>
                <a:cubicBezTo>
                  <a:pt x="633" y="44"/>
                  <a:pt x="633" y="44"/>
                  <a:pt x="633" y="44"/>
                </a:cubicBezTo>
                <a:cubicBezTo>
                  <a:pt x="633" y="29"/>
                  <a:pt x="619" y="0"/>
                  <a:pt x="589" y="0"/>
                </a:cubicBezTo>
                <a:close/>
                <a:moveTo>
                  <a:pt x="221" y="530"/>
                </a:moveTo>
                <a:lnTo>
                  <a:pt x="221" y="530"/>
                </a:lnTo>
                <a:cubicBezTo>
                  <a:pt x="221" y="545"/>
                  <a:pt x="207" y="559"/>
                  <a:pt x="207" y="559"/>
                </a:cubicBezTo>
                <a:cubicBezTo>
                  <a:pt x="177" y="559"/>
                  <a:pt x="177" y="559"/>
                  <a:pt x="177" y="559"/>
                </a:cubicBezTo>
                <a:cubicBezTo>
                  <a:pt x="177" y="559"/>
                  <a:pt x="162" y="545"/>
                  <a:pt x="162" y="530"/>
                </a:cubicBezTo>
                <a:cubicBezTo>
                  <a:pt x="162" y="397"/>
                  <a:pt x="162" y="397"/>
                  <a:pt x="162" y="397"/>
                </a:cubicBezTo>
                <a:cubicBezTo>
                  <a:pt x="162" y="397"/>
                  <a:pt x="207" y="397"/>
                  <a:pt x="221" y="397"/>
                </a:cubicBezTo>
                <a:lnTo>
                  <a:pt x="221" y="530"/>
                </a:lnTo>
                <a:close/>
                <a:moveTo>
                  <a:pt x="324" y="353"/>
                </a:moveTo>
                <a:lnTo>
                  <a:pt x="324" y="353"/>
                </a:lnTo>
                <a:cubicBezTo>
                  <a:pt x="162" y="353"/>
                  <a:pt x="162" y="353"/>
                  <a:pt x="162" y="353"/>
                </a:cubicBezTo>
                <a:cubicBezTo>
                  <a:pt x="118" y="353"/>
                  <a:pt x="44" y="353"/>
                  <a:pt x="44" y="265"/>
                </a:cubicBezTo>
                <a:cubicBezTo>
                  <a:pt x="44" y="176"/>
                  <a:pt x="118" y="162"/>
                  <a:pt x="162" y="162"/>
                </a:cubicBezTo>
                <a:cubicBezTo>
                  <a:pt x="324" y="162"/>
                  <a:pt x="324" y="162"/>
                  <a:pt x="324" y="162"/>
                </a:cubicBezTo>
                <a:lnTo>
                  <a:pt x="324" y="353"/>
                </a:lnTo>
                <a:close/>
                <a:moveTo>
                  <a:pt x="412" y="353"/>
                </a:moveTo>
                <a:lnTo>
                  <a:pt x="412" y="353"/>
                </a:lnTo>
                <a:cubicBezTo>
                  <a:pt x="354" y="353"/>
                  <a:pt x="354" y="353"/>
                  <a:pt x="354" y="353"/>
                </a:cubicBezTo>
                <a:cubicBezTo>
                  <a:pt x="354" y="162"/>
                  <a:pt x="354" y="162"/>
                  <a:pt x="354" y="162"/>
                </a:cubicBezTo>
                <a:cubicBezTo>
                  <a:pt x="412" y="162"/>
                  <a:pt x="412" y="162"/>
                  <a:pt x="412" y="162"/>
                </a:cubicBezTo>
                <a:cubicBezTo>
                  <a:pt x="412" y="162"/>
                  <a:pt x="412" y="338"/>
                  <a:pt x="412" y="353"/>
                </a:cubicBezTo>
                <a:close/>
                <a:moveTo>
                  <a:pt x="589" y="471"/>
                </a:moveTo>
                <a:lnTo>
                  <a:pt x="589" y="471"/>
                </a:lnTo>
                <a:cubicBezTo>
                  <a:pt x="457" y="383"/>
                  <a:pt x="457" y="383"/>
                  <a:pt x="457" y="383"/>
                </a:cubicBezTo>
                <a:cubicBezTo>
                  <a:pt x="457" y="353"/>
                  <a:pt x="457" y="162"/>
                  <a:pt x="457" y="147"/>
                </a:cubicBezTo>
                <a:cubicBezTo>
                  <a:pt x="589" y="44"/>
                  <a:pt x="589" y="44"/>
                  <a:pt x="589" y="44"/>
                </a:cubicBezTo>
                <a:cubicBezTo>
                  <a:pt x="589" y="74"/>
                  <a:pt x="589" y="456"/>
                  <a:pt x="589" y="471"/>
                </a:cubicBez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960" rIns="129960" tIns="65160" bIns="65160" anchor="ctr">
            <a:noAutofit/>
          </a:bodyPr>
          <a:p>
            <a:pPr defTabSz="936000">
              <a:lnSpc>
                <a:spcPct val="100000"/>
              </a:lnSpc>
            </a:pPr>
            <a:endParaRPr b="0" lang="en-US" sz="26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06" name="Freeform 181"/>
          <p:cNvSpPr/>
          <p:nvPr/>
        </p:nvSpPr>
        <p:spPr>
          <a:xfrm>
            <a:off x="3222360" y="4626360"/>
            <a:ext cx="377640" cy="543600"/>
          </a:xfrm>
          <a:custGeom>
            <a:avLst/>
            <a:gdLst>
              <a:gd name="textAreaLeft" fmla="*/ 0 w 377640"/>
              <a:gd name="textAreaRight" fmla="*/ 378000 w 377640"/>
              <a:gd name="textAreaTop" fmla="*/ 0 h 543600"/>
              <a:gd name="textAreaBottom" fmla="*/ 543960 h 543600"/>
            </a:gdLst>
            <a:ahLst/>
            <a:rect l="textAreaLeft" t="textAreaTop" r="textAreaRight" b="textAreaBottom"/>
            <a:pathLst>
              <a:path w="443" h="634">
                <a:moveTo>
                  <a:pt x="442" y="368"/>
                </a:moveTo>
                <a:lnTo>
                  <a:pt x="442" y="368"/>
                </a:lnTo>
                <a:cubicBezTo>
                  <a:pt x="398" y="368"/>
                  <a:pt x="398" y="368"/>
                  <a:pt x="398" y="368"/>
                </a:cubicBezTo>
                <a:cubicBezTo>
                  <a:pt x="383" y="457"/>
                  <a:pt x="309" y="515"/>
                  <a:pt x="221" y="515"/>
                </a:cubicBezTo>
                <a:cubicBezTo>
                  <a:pt x="133" y="515"/>
                  <a:pt x="59" y="457"/>
                  <a:pt x="44" y="368"/>
                </a:cubicBezTo>
                <a:cubicBezTo>
                  <a:pt x="0" y="368"/>
                  <a:pt x="0" y="368"/>
                  <a:pt x="0" y="368"/>
                </a:cubicBezTo>
                <a:cubicBezTo>
                  <a:pt x="30" y="471"/>
                  <a:pt x="103" y="545"/>
                  <a:pt x="206" y="545"/>
                </a:cubicBezTo>
                <a:cubicBezTo>
                  <a:pt x="206" y="589"/>
                  <a:pt x="206" y="589"/>
                  <a:pt x="206" y="589"/>
                </a:cubicBezTo>
                <a:cubicBezTo>
                  <a:pt x="177" y="589"/>
                  <a:pt x="177" y="589"/>
                  <a:pt x="177" y="589"/>
                </a:cubicBezTo>
                <a:lnTo>
                  <a:pt x="162" y="604"/>
                </a:lnTo>
                <a:cubicBezTo>
                  <a:pt x="162" y="619"/>
                  <a:pt x="177" y="633"/>
                  <a:pt x="177" y="633"/>
                </a:cubicBezTo>
                <a:cubicBezTo>
                  <a:pt x="265" y="633"/>
                  <a:pt x="265" y="633"/>
                  <a:pt x="265" y="633"/>
                </a:cubicBezTo>
                <a:cubicBezTo>
                  <a:pt x="265" y="633"/>
                  <a:pt x="280" y="619"/>
                  <a:pt x="280" y="604"/>
                </a:cubicBezTo>
                <a:lnTo>
                  <a:pt x="265" y="589"/>
                </a:lnTo>
                <a:cubicBezTo>
                  <a:pt x="236" y="589"/>
                  <a:pt x="236" y="589"/>
                  <a:pt x="236" y="589"/>
                </a:cubicBezTo>
                <a:cubicBezTo>
                  <a:pt x="236" y="545"/>
                  <a:pt x="236" y="545"/>
                  <a:pt x="236" y="545"/>
                </a:cubicBezTo>
                <a:cubicBezTo>
                  <a:pt x="339" y="545"/>
                  <a:pt x="412" y="471"/>
                  <a:pt x="442" y="368"/>
                </a:cubicBezTo>
                <a:close/>
                <a:moveTo>
                  <a:pt x="221" y="471"/>
                </a:moveTo>
                <a:lnTo>
                  <a:pt x="221" y="471"/>
                </a:lnTo>
                <a:cubicBezTo>
                  <a:pt x="294" y="471"/>
                  <a:pt x="353" y="412"/>
                  <a:pt x="353" y="339"/>
                </a:cubicBezTo>
                <a:cubicBezTo>
                  <a:pt x="353" y="132"/>
                  <a:pt x="353" y="132"/>
                  <a:pt x="353" y="132"/>
                </a:cubicBezTo>
                <a:cubicBezTo>
                  <a:pt x="353" y="59"/>
                  <a:pt x="294" y="0"/>
                  <a:pt x="221" y="0"/>
                </a:cubicBezTo>
                <a:cubicBezTo>
                  <a:pt x="147" y="0"/>
                  <a:pt x="89" y="59"/>
                  <a:pt x="89" y="132"/>
                </a:cubicBezTo>
                <a:cubicBezTo>
                  <a:pt x="89" y="339"/>
                  <a:pt x="89" y="339"/>
                  <a:pt x="89" y="339"/>
                </a:cubicBezTo>
                <a:cubicBezTo>
                  <a:pt x="89" y="412"/>
                  <a:pt x="147" y="471"/>
                  <a:pt x="221" y="471"/>
                </a:cubicBezTo>
                <a:close/>
                <a:moveTo>
                  <a:pt x="118" y="132"/>
                </a:moveTo>
                <a:lnTo>
                  <a:pt x="118" y="132"/>
                </a:lnTo>
                <a:cubicBezTo>
                  <a:pt x="118" y="89"/>
                  <a:pt x="162" y="44"/>
                  <a:pt x="221" y="44"/>
                </a:cubicBezTo>
                <a:cubicBezTo>
                  <a:pt x="280" y="44"/>
                  <a:pt x="324" y="89"/>
                  <a:pt x="324" y="132"/>
                </a:cubicBezTo>
                <a:cubicBezTo>
                  <a:pt x="324" y="339"/>
                  <a:pt x="324" y="339"/>
                  <a:pt x="324" y="339"/>
                </a:cubicBezTo>
                <a:cubicBezTo>
                  <a:pt x="324" y="383"/>
                  <a:pt x="280" y="427"/>
                  <a:pt x="221" y="427"/>
                </a:cubicBezTo>
                <a:cubicBezTo>
                  <a:pt x="162" y="427"/>
                  <a:pt x="118" y="383"/>
                  <a:pt x="118" y="339"/>
                </a:cubicBezTo>
                <a:lnTo>
                  <a:pt x="118" y="132"/>
                </a:ln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960" rIns="129960" tIns="65160" bIns="65160" anchor="ctr">
            <a:noAutofit/>
          </a:bodyPr>
          <a:p>
            <a:pPr defTabSz="936000">
              <a:lnSpc>
                <a:spcPct val="100000"/>
              </a:lnSpc>
            </a:pPr>
            <a:endParaRPr b="0" lang="en-US" sz="26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07" name="Freeform 182"/>
          <p:cNvSpPr/>
          <p:nvPr/>
        </p:nvSpPr>
        <p:spPr>
          <a:xfrm>
            <a:off x="18887040" y="3742200"/>
            <a:ext cx="543600" cy="543600"/>
          </a:xfrm>
          <a:custGeom>
            <a:avLst/>
            <a:gdLst>
              <a:gd name="textAreaLeft" fmla="*/ 0 w 543600"/>
              <a:gd name="textAreaRight" fmla="*/ 543960 w 543600"/>
              <a:gd name="textAreaTop" fmla="*/ 0 h 543600"/>
              <a:gd name="textAreaBottom" fmla="*/ 543960 h 543600"/>
            </a:gdLst>
            <a:ahLst/>
            <a:rect l="textAreaLeft" t="textAreaTop" r="textAreaRight" b="textAreaBottom"/>
            <a:pathLst>
              <a:path w="634" h="633">
                <a:moveTo>
                  <a:pt x="603" y="14"/>
                </a:moveTo>
                <a:lnTo>
                  <a:pt x="603" y="14"/>
                </a:lnTo>
                <a:cubicBezTo>
                  <a:pt x="574" y="14"/>
                  <a:pt x="0" y="309"/>
                  <a:pt x="0" y="309"/>
                </a:cubicBezTo>
                <a:lnTo>
                  <a:pt x="191" y="427"/>
                </a:lnTo>
                <a:lnTo>
                  <a:pt x="309" y="632"/>
                </a:lnTo>
                <a:cubicBezTo>
                  <a:pt x="309" y="632"/>
                  <a:pt x="618" y="44"/>
                  <a:pt x="618" y="29"/>
                </a:cubicBezTo>
                <a:cubicBezTo>
                  <a:pt x="633" y="14"/>
                  <a:pt x="618" y="0"/>
                  <a:pt x="603" y="14"/>
                </a:cubicBezTo>
                <a:close/>
                <a:moveTo>
                  <a:pt x="74" y="309"/>
                </a:moveTo>
                <a:lnTo>
                  <a:pt x="74" y="309"/>
                </a:lnTo>
                <a:cubicBezTo>
                  <a:pt x="530" y="88"/>
                  <a:pt x="530" y="88"/>
                  <a:pt x="530" y="88"/>
                </a:cubicBezTo>
                <a:cubicBezTo>
                  <a:pt x="206" y="382"/>
                  <a:pt x="206" y="382"/>
                  <a:pt x="206" y="382"/>
                </a:cubicBezTo>
                <a:lnTo>
                  <a:pt x="74" y="309"/>
                </a:lnTo>
                <a:close/>
                <a:moveTo>
                  <a:pt x="309" y="559"/>
                </a:moveTo>
                <a:lnTo>
                  <a:pt x="309" y="559"/>
                </a:lnTo>
                <a:cubicBezTo>
                  <a:pt x="309" y="559"/>
                  <a:pt x="250" y="441"/>
                  <a:pt x="236" y="397"/>
                </a:cubicBezTo>
                <a:cubicBezTo>
                  <a:pt x="545" y="102"/>
                  <a:pt x="545" y="102"/>
                  <a:pt x="545" y="102"/>
                </a:cubicBezTo>
                <a:lnTo>
                  <a:pt x="309" y="559"/>
                </a:ln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960" rIns="129960" tIns="65160" bIns="65160" anchor="ctr">
            <a:noAutofit/>
          </a:bodyPr>
          <a:p>
            <a:pPr defTabSz="936000">
              <a:lnSpc>
                <a:spcPct val="100000"/>
              </a:lnSpc>
            </a:pPr>
            <a:endParaRPr b="0" lang="en-US" sz="26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08" name="Freeform 183"/>
          <p:cNvSpPr/>
          <p:nvPr/>
        </p:nvSpPr>
        <p:spPr>
          <a:xfrm>
            <a:off x="17131680" y="3753360"/>
            <a:ext cx="543600" cy="528480"/>
          </a:xfrm>
          <a:custGeom>
            <a:avLst/>
            <a:gdLst>
              <a:gd name="textAreaLeft" fmla="*/ 0 w 543600"/>
              <a:gd name="textAreaRight" fmla="*/ 543960 w 543600"/>
              <a:gd name="textAreaTop" fmla="*/ 0 h 528480"/>
              <a:gd name="textAreaBottom" fmla="*/ 528840 h 528480"/>
            </a:gdLst>
            <a:ahLst/>
            <a:rect l="textAreaLeft" t="textAreaTop" r="textAreaRight" b="textAreaBottom"/>
            <a:pathLst>
              <a:path w="634" h="619">
                <a:moveTo>
                  <a:pt x="324" y="0"/>
                </a:moveTo>
                <a:lnTo>
                  <a:pt x="324" y="0"/>
                </a:lnTo>
                <a:cubicBezTo>
                  <a:pt x="0" y="177"/>
                  <a:pt x="0" y="177"/>
                  <a:pt x="0" y="177"/>
                </a:cubicBezTo>
                <a:cubicBezTo>
                  <a:pt x="0" y="221"/>
                  <a:pt x="0" y="545"/>
                  <a:pt x="0" y="545"/>
                </a:cubicBezTo>
                <a:cubicBezTo>
                  <a:pt x="0" y="589"/>
                  <a:pt x="45" y="618"/>
                  <a:pt x="89" y="618"/>
                </a:cubicBezTo>
                <a:cubicBezTo>
                  <a:pt x="560" y="618"/>
                  <a:pt x="560" y="618"/>
                  <a:pt x="560" y="618"/>
                </a:cubicBezTo>
                <a:cubicBezTo>
                  <a:pt x="604" y="618"/>
                  <a:pt x="633" y="589"/>
                  <a:pt x="633" y="545"/>
                </a:cubicBezTo>
                <a:cubicBezTo>
                  <a:pt x="633" y="545"/>
                  <a:pt x="633" y="221"/>
                  <a:pt x="633" y="177"/>
                </a:cubicBezTo>
                <a:lnTo>
                  <a:pt x="324" y="0"/>
                </a:lnTo>
                <a:close/>
                <a:moveTo>
                  <a:pt x="45" y="545"/>
                </a:moveTo>
                <a:lnTo>
                  <a:pt x="45" y="545"/>
                </a:lnTo>
                <a:cubicBezTo>
                  <a:pt x="45" y="236"/>
                  <a:pt x="45" y="236"/>
                  <a:pt x="45" y="236"/>
                </a:cubicBezTo>
                <a:cubicBezTo>
                  <a:pt x="221" y="383"/>
                  <a:pt x="221" y="383"/>
                  <a:pt x="221" y="383"/>
                </a:cubicBezTo>
                <a:cubicBezTo>
                  <a:pt x="45" y="560"/>
                  <a:pt x="45" y="560"/>
                  <a:pt x="45" y="560"/>
                </a:cubicBezTo>
                <a:lnTo>
                  <a:pt x="45" y="545"/>
                </a:lnTo>
                <a:close/>
                <a:moveTo>
                  <a:pt x="74" y="589"/>
                </a:moveTo>
                <a:lnTo>
                  <a:pt x="74" y="589"/>
                </a:lnTo>
                <a:cubicBezTo>
                  <a:pt x="251" y="398"/>
                  <a:pt x="251" y="398"/>
                  <a:pt x="251" y="398"/>
                </a:cubicBezTo>
                <a:cubicBezTo>
                  <a:pt x="324" y="442"/>
                  <a:pt x="324" y="442"/>
                  <a:pt x="324" y="442"/>
                </a:cubicBezTo>
                <a:cubicBezTo>
                  <a:pt x="383" y="398"/>
                  <a:pt x="383" y="398"/>
                  <a:pt x="383" y="398"/>
                </a:cubicBezTo>
                <a:cubicBezTo>
                  <a:pt x="560" y="589"/>
                  <a:pt x="560" y="589"/>
                  <a:pt x="560" y="589"/>
                </a:cubicBezTo>
                <a:lnTo>
                  <a:pt x="74" y="589"/>
                </a:lnTo>
                <a:close/>
                <a:moveTo>
                  <a:pt x="589" y="545"/>
                </a:moveTo>
                <a:lnTo>
                  <a:pt x="589" y="545"/>
                </a:lnTo>
                <a:lnTo>
                  <a:pt x="589" y="560"/>
                </a:lnTo>
                <a:cubicBezTo>
                  <a:pt x="412" y="383"/>
                  <a:pt x="412" y="383"/>
                  <a:pt x="412" y="383"/>
                </a:cubicBezTo>
                <a:cubicBezTo>
                  <a:pt x="589" y="236"/>
                  <a:pt x="589" y="236"/>
                  <a:pt x="589" y="236"/>
                </a:cubicBezTo>
                <a:lnTo>
                  <a:pt x="589" y="545"/>
                </a:lnTo>
                <a:close/>
                <a:moveTo>
                  <a:pt x="324" y="398"/>
                </a:moveTo>
                <a:lnTo>
                  <a:pt x="324" y="398"/>
                </a:lnTo>
                <a:cubicBezTo>
                  <a:pt x="45" y="192"/>
                  <a:pt x="45" y="192"/>
                  <a:pt x="45" y="192"/>
                </a:cubicBezTo>
                <a:cubicBezTo>
                  <a:pt x="324" y="45"/>
                  <a:pt x="324" y="45"/>
                  <a:pt x="324" y="45"/>
                </a:cubicBezTo>
                <a:cubicBezTo>
                  <a:pt x="589" y="192"/>
                  <a:pt x="589" y="192"/>
                  <a:pt x="589" y="192"/>
                </a:cubicBezTo>
                <a:lnTo>
                  <a:pt x="324" y="398"/>
                </a:ln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960" rIns="129960" tIns="65160" bIns="65160" anchor="ctr">
            <a:noAutofit/>
          </a:bodyPr>
          <a:p>
            <a:pPr defTabSz="936000">
              <a:lnSpc>
                <a:spcPct val="100000"/>
              </a:lnSpc>
            </a:pPr>
            <a:endParaRPr b="0" lang="en-US" sz="26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09" name="Freeform 184"/>
          <p:cNvSpPr/>
          <p:nvPr/>
        </p:nvSpPr>
        <p:spPr>
          <a:xfrm>
            <a:off x="15376680" y="3817800"/>
            <a:ext cx="543600" cy="403920"/>
          </a:xfrm>
          <a:custGeom>
            <a:avLst/>
            <a:gdLst>
              <a:gd name="textAreaLeft" fmla="*/ 0 w 543600"/>
              <a:gd name="textAreaRight" fmla="*/ 543960 w 543600"/>
              <a:gd name="textAreaTop" fmla="*/ 0 h 403920"/>
              <a:gd name="textAreaBottom" fmla="*/ 404280 h 403920"/>
            </a:gdLst>
            <a:ahLst/>
            <a:rect l="textAreaLeft" t="textAreaTop" r="textAreaRight" b="textAreaBottom"/>
            <a:pathLst>
              <a:path w="634" h="472">
                <a:moveTo>
                  <a:pt x="338" y="280"/>
                </a:moveTo>
                <a:lnTo>
                  <a:pt x="338" y="280"/>
                </a:lnTo>
                <a:cubicBezTo>
                  <a:pt x="103" y="280"/>
                  <a:pt x="103" y="280"/>
                  <a:pt x="103" y="280"/>
                </a:cubicBezTo>
                <a:cubicBezTo>
                  <a:pt x="88" y="280"/>
                  <a:pt x="73" y="280"/>
                  <a:pt x="73" y="294"/>
                </a:cubicBezTo>
                <a:cubicBezTo>
                  <a:pt x="73" y="309"/>
                  <a:pt x="88" y="309"/>
                  <a:pt x="103" y="309"/>
                </a:cubicBezTo>
                <a:cubicBezTo>
                  <a:pt x="338" y="309"/>
                  <a:pt x="338" y="309"/>
                  <a:pt x="338" y="309"/>
                </a:cubicBezTo>
                <a:cubicBezTo>
                  <a:pt x="338" y="309"/>
                  <a:pt x="353" y="309"/>
                  <a:pt x="353" y="294"/>
                </a:cubicBezTo>
                <a:cubicBezTo>
                  <a:pt x="353" y="280"/>
                  <a:pt x="338" y="280"/>
                  <a:pt x="338" y="280"/>
                </a:cubicBezTo>
                <a:close/>
                <a:moveTo>
                  <a:pt x="338" y="353"/>
                </a:moveTo>
                <a:lnTo>
                  <a:pt x="338" y="353"/>
                </a:lnTo>
                <a:cubicBezTo>
                  <a:pt x="103" y="353"/>
                  <a:pt x="103" y="353"/>
                  <a:pt x="103" y="353"/>
                </a:cubicBezTo>
                <a:cubicBezTo>
                  <a:pt x="88" y="353"/>
                  <a:pt x="73" y="368"/>
                  <a:pt x="73" y="368"/>
                </a:cubicBezTo>
                <a:cubicBezTo>
                  <a:pt x="73" y="383"/>
                  <a:pt x="88" y="397"/>
                  <a:pt x="103" y="397"/>
                </a:cubicBezTo>
                <a:cubicBezTo>
                  <a:pt x="338" y="397"/>
                  <a:pt x="338" y="397"/>
                  <a:pt x="338" y="397"/>
                </a:cubicBezTo>
                <a:cubicBezTo>
                  <a:pt x="338" y="397"/>
                  <a:pt x="353" y="383"/>
                  <a:pt x="353" y="368"/>
                </a:cubicBezTo>
                <a:lnTo>
                  <a:pt x="338" y="353"/>
                </a:ln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30"/>
                  <a:pt x="0" y="73"/>
                </a:cubicBezTo>
                <a:cubicBezTo>
                  <a:pt x="0" y="397"/>
                  <a:pt x="0" y="397"/>
                  <a:pt x="0" y="397"/>
                </a:cubicBezTo>
                <a:cubicBezTo>
                  <a:pt x="0" y="442"/>
                  <a:pt x="29" y="471"/>
                  <a:pt x="73" y="471"/>
                </a:cubicBezTo>
                <a:cubicBezTo>
                  <a:pt x="544" y="471"/>
                  <a:pt x="544" y="471"/>
                  <a:pt x="544" y="471"/>
                </a:cubicBezTo>
                <a:cubicBezTo>
                  <a:pt x="588" y="471"/>
                  <a:pt x="633" y="442"/>
                  <a:pt x="633" y="397"/>
                </a:cubicBezTo>
                <a:cubicBezTo>
                  <a:pt x="633" y="73"/>
                  <a:pt x="633" y="73"/>
                  <a:pt x="633" y="73"/>
                </a:cubicBezTo>
                <a:cubicBezTo>
                  <a:pt x="633" y="30"/>
                  <a:pt x="588" y="0"/>
                  <a:pt x="544" y="0"/>
                </a:cubicBezTo>
                <a:close/>
                <a:moveTo>
                  <a:pt x="588" y="397"/>
                </a:moveTo>
                <a:lnTo>
                  <a:pt x="588" y="397"/>
                </a:lnTo>
                <a:cubicBezTo>
                  <a:pt x="588" y="412"/>
                  <a:pt x="574" y="427"/>
                  <a:pt x="544" y="427"/>
                </a:cubicBezTo>
                <a:cubicBezTo>
                  <a:pt x="73" y="427"/>
                  <a:pt x="73" y="427"/>
                  <a:pt x="73" y="427"/>
                </a:cubicBezTo>
                <a:cubicBezTo>
                  <a:pt x="59" y="427"/>
                  <a:pt x="44" y="412"/>
                  <a:pt x="44" y="397"/>
                </a:cubicBezTo>
                <a:cubicBezTo>
                  <a:pt x="44" y="73"/>
                  <a:pt x="44" y="73"/>
                  <a:pt x="44" y="73"/>
                </a:cubicBezTo>
                <a:cubicBezTo>
                  <a:pt x="44" y="59"/>
                  <a:pt x="59" y="44"/>
                  <a:pt x="73" y="44"/>
                </a:cubicBezTo>
                <a:cubicBezTo>
                  <a:pt x="544" y="44"/>
                  <a:pt x="544" y="44"/>
                  <a:pt x="544" y="44"/>
                </a:cubicBezTo>
                <a:cubicBezTo>
                  <a:pt x="574" y="44"/>
                  <a:pt x="588" y="59"/>
                  <a:pt x="588" y="73"/>
                </a:cubicBezTo>
                <a:lnTo>
                  <a:pt x="588" y="397"/>
                </a:lnTo>
                <a:close/>
                <a:moveTo>
                  <a:pt x="515" y="73"/>
                </a:moveTo>
                <a:lnTo>
                  <a:pt x="515" y="73"/>
                </a:lnTo>
                <a:cubicBezTo>
                  <a:pt x="426" y="73"/>
                  <a:pt x="426" y="73"/>
                  <a:pt x="426" y="73"/>
                </a:cubicBezTo>
                <a:cubicBezTo>
                  <a:pt x="412" y="73"/>
                  <a:pt x="397" y="103"/>
                  <a:pt x="397" y="118"/>
                </a:cubicBezTo>
                <a:cubicBezTo>
                  <a:pt x="397" y="191"/>
                  <a:pt x="397" y="191"/>
                  <a:pt x="397" y="191"/>
                </a:cubicBezTo>
                <a:cubicBezTo>
                  <a:pt x="397" y="221"/>
                  <a:pt x="412" y="235"/>
                  <a:pt x="426" y="235"/>
                </a:cubicBezTo>
                <a:cubicBezTo>
                  <a:pt x="515" y="235"/>
                  <a:pt x="515" y="235"/>
                  <a:pt x="515" y="235"/>
                </a:cubicBezTo>
                <a:cubicBezTo>
                  <a:pt x="530" y="235"/>
                  <a:pt x="544" y="221"/>
                  <a:pt x="544" y="191"/>
                </a:cubicBezTo>
                <a:cubicBezTo>
                  <a:pt x="544" y="118"/>
                  <a:pt x="544" y="118"/>
                  <a:pt x="544" y="118"/>
                </a:cubicBezTo>
                <a:cubicBezTo>
                  <a:pt x="544" y="103"/>
                  <a:pt x="530" y="73"/>
                  <a:pt x="515" y="73"/>
                </a:cubicBezTo>
                <a:close/>
                <a:moveTo>
                  <a:pt x="515" y="177"/>
                </a:moveTo>
                <a:lnTo>
                  <a:pt x="515" y="177"/>
                </a:lnTo>
                <a:cubicBezTo>
                  <a:pt x="515" y="191"/>
                  <a:pt x="500" y="191"/>
                  <a:pt x="485" y="191"/>
                </a:cubicBezTo>
                <a:cubicBezTo>
                  <a:pt x="456" y="191"/>
                  <a:pt x="456" y="191"/>
                  <a:pt x="456" y="191"/>
                </a:cubicBezTo>
                <a:cubicBezTo>
                  <a:pt x="442" y="191"/>
                  <a:pt x="426" y="191"/>
                  <a:pt x="426" y="177"/>
                </a:cubicBezTo>
                <a:cubicBezTo>
                  <a:pt x="426" y="132"/>
                  <a:pt x="426" y="132"/>
                  <a:pt x="426" y="132"/>
                </a:cubicBezTo>
                <a:cubicBezTo>
                  <a:pt x="426" y="132"/>
                  <a:pt x="442" y="118"/>
                  <a:pt x="456" y="118"/>
                </a:cubicBezTo>
                <a:cubicBezTo>
                  <a:pt x="485" y="118"/>
                  <a:pt x="485" y="118"/>
                  <a:pt x="485" y="118"/>
                </a:cubicBezTo>
                <a:cubicBezTo>
                  <a:pt x="500" y="118"/>
                  <a:pt x="515" y="132"/>
                  <a:pt x="515" y="132"/>
                </a:cubicBezTo>
                <a:lnTo>
                  <a:pt x="515" y="177"/>
                </a:ln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960" rIns="129960" tIns="65160" bIns="65160" anchor="ctr">
            <a:noAutofit/>
          </a:bodyPr>
          <a:p>
            <a:pPr defTabSz="936000">
              <a:lnSpc>
                <a:spcPct val="100000"/>
              </a:lnSpc>
            </a:pPr>
            <a:endParaRPr b="0" lang="en-US" sz="26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10" name="Freeform 185"/>
          <p:cNvSpPr/>
          <p:nvPr/>
        </p:nvSpPr>
        <p:spPr>
          <a:xfrm>
            <a:off x="13636440" y="3817800"/>
            <a:ext cx="528480" cy="403920"/>
          </a:xfrm>
          <a:custGeom>
            <a:avLst/>
            <a:gdLst>
              <a:gd name="textAreaLeft" fmla="*/ 0 w 528480"/>
              <a:gd name="textAreaRight" fmla="*/ 528840 w 528480"/>
              <a:gd name="textAreaTop" fmla="*/ 0 h 403920"/>
              <a:gd name="textAreaBottom" fmla="*/ 404280 h 403920"/>
            </a:gdLst>
            <a:ahLst/>
            <a:rect l="textAreaLeft" t="textAreaTop" r="textAreaRight" b="textAreaBottom"/>
            <a:pathLst>
              <a:path w="619" h="472">
                <a:moveTo>
                  <a:pt x="545" y="0"/>
                </a:moveTo>
                <a:lnTo>
                  <a:pt x="54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30"/>
                  <a:pt x="0" y="73"/>
                </a:cubicBezTo>
                <a:cubicBezTo>
                  <a:pt x="0" y="397"/>
                  <a:pt x="0" y="397"/>
                  <a:pt x="0" y="397"/>
                </a:cubicBezTo>
                <a:cubicBezTo>
                  <a:pt x="0" y="442"/>
                  <a:pt x="29" y="471"/>
                  <a:pt x="73" y="471"/>
                </a:cubicBezTo>
                <a:cubicBezTo>
                  <a:pt x="545" y="471"/>
                  <a:pt x="545" y="471"/>
                  <a:pt x="545" y="471"/>
                </a:cubicBezTo>
                <a:cubicBezTo>
                  <a:pt x="589" y="471"/>
                  <a:pt x="618" y="442"/>
                  <a:pt x="618" y="397"/>
                </a:cubicBezTo>
                <a:cubicBezTo>
                  <a:pt x="618" y="73"/>
                  <a:pt x="618" y="73"/>
                  <a:pt x="618" y="73"/>
                </a:cubicBezTo>
                <a:cubicBezTo>
                  <a:pt x="618" y="30"/>
                  <a:pt x="589" y="0"/>
                  <a:pt x="545" y="0"/>
                </a:cubicBezTo>
                <a:close/>
                <a:moveTo>
                  <a:pt x="559" y="44"/>
                </a:moveTo>
                <a:lnTo>
                  <a:pt x="559" y="44"/>
                </a:lnTo>
                <a:cubicBezTo>
                  <a:pt x="309" y="235"/>
                  <a:pt x="309" y="235"/>
                  <a:pt x="309" y="235"/>
                </a:cubicBezTo>
                <a:cubicBezTo>
                  <a:pt x="59" y="44"/>
                  <a:pt x="59" y="44"/>
                  <a:pt x="59" y="44"/>
                </a:cubicBezTo>
                <a:lnTo>
                  <a:pt x="559" y="44"/>
                </a:lnTo>
                <a:close/>
                <a:moveTo>
                  <a:pt x="29" y="397"/>
                </a:moveTo>
                <a:lnTo>
                  <a:pt x="29" y="397"/>
                </a:lnTo>
                <a:cubicBezTo>
                  <a:pt x="29" y="73"/>
                  <a:pt x="29" y="73"/>
                  <a:pt x="29" y="73"/>
                </a:cubicBezTo>
                <a:cubicBezTo>
                  <a:pt x="206" y="221"/>
                  <a:pt x="206" y="221"/>
                  <a:pt x="206" y="221"/>
                </a:cubicBezTo>
                <a:cubicBezTo>
                  <a:pt x="29" y="397"/>
                  <a:pt x="29" y="397"/>
                  <a:pt x="29" y="397"/>
                </a:cubicBezTo>
                <a:close/>
                <a:moveTo>
                  <a:pt x="59" y="427"/>
                </a:moveTo>
                <a:lnTo>
                  <a:pt x="59" y="427"/>
                </a:lnTo>
                <a:cubicBezTo>
                  <a:pt x="236" y="235"/>
                  <a:pt x="236" y="235"/>
                  <a:pt x="236" y="235"/>
                </a:cubicBezTo>
                <a:cubicBezTo>
                  <a:pt x="309" y="294"/>
                  <a:pt x="309" y="294"/>
                  <a:pt x="309" y="294"/>
                </a:cubicBezTo>
                <a:cubicBezTo>
                  <a:pt x="368" y="235"/>
                  <a:pt x="368" y="235"/>
                  <a:pt x="368" y="235"/>
                </a:cubicBezTo>
                <a:cubicBezTo>
                  <a:pt x="559" y="427"/>
                  <a:pt x="559" y="427"/>
                  <a:pt x="559" y="427"/>
                </a:cubicBezTo>
                <a:cubicBezTo>
                  <a:pt x="545" y="427"/>
                  <a:pt x="73" y="427"/>
                  <a:pt x="59" y="427"/>
                </a:cubicBezTo>
                <a:close/>
                <a:moveTo>
                  <a:pt x="589" y="397"/>
                </a:moveTo>
                <a:lnTo>
                  <a:pt x="589" y="397"/>
                </a:lnTo>
                <a:cubicBezTo>
                  <a:pt x="412" y="221"/>
                  <a:pt x="412" y="221"/>
                  <a:pt x="412" y="221"/>
                </a:cubicBezTo>
                <a:cubicBezTo>
                  <a:pt x="589" y="73"/>
                  <a:pt x="589" y="73"/>
                  <a:pt x="589" y="73"/>
                </a:cubicBezTo>
                <a:lnTo>
                  <a:pt x="589" y="397"/>
                </a:ln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960" rIns="129960" tIns="65160" bIns="65160" anchor="ctr">
            <a:noAutofit/>
          </a:bodyPr>
          <a:p>
            <a:pPr defTabSz="936000">
              <a:lnSpc>
                <a:spcPct val="100000"/>
              </a:lnSpc>
            </a:pPr>
            <a:endParaRPr b="0" lang="en-US" sz="26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11" name="Freeform 186"/>
          <p:cNvSpPr/>
          <p:nvPr/>
        </p:nvSpPr>
        <p:spPr>
          <a:xfrm>
            <a:off x="11881080" y="3753360"/>
            <a:ext cx="543600" cy="528480"/>
          </a:xfrm>
          <a:custGeom>
            <a:avLst/>
            <a:gdLst>
              <a:gd name="textAreaLeft" fmla="*/ 0 w 543600"/>
              <a:gd name="textAreaRight" fmla="*/ 543960 w 543600"/>
              <a:gd name="textAreaTop" fmla="*/ 0 h 528480"/>
              <a:gd name="textAreaBottom" fmla="*/ 528840 h 528480"/>
            </a:gdLst>
            <a:ahLst/>
            <a:rect l="textAreaLeft" t="textAreaTop" r="textAreaRight" b="textAreaBottom"/>
            <a:pathLst>
              <a:path w="634" h="619">
                <a:moveTo>
                  <a:pt x="530" y="0"/>
                </a:moveTo>
                <a:lnTo>
                  <a:pt x="530" y="0"/>
                </a:lnTo>
                <a:cubicBezTo>
                  <a:pt x="103" y="0"/>
                  <a:pt x="103" y="0"/>
                  <a:pt x="103" y="0"/>
                </a:cubicBezTo>
                <a:cubicBezTo>
                  <a:pt x="59" y="0"/>
                  <a:pt x="0" y="45"/>
                  <a:pt x="0" y="104"/>
                </a:cubicBezTo>
                <a:cubicBezTo>
                  <a:pt x="0" y="427"/>
                  <a:pt x="0" y="427"/>
                  <a:pt x="0" y="427"/>
                </a:cubicBezTo>
                <a:cubicBezTo>
                  <a:pt x="0" y="486"/>
                  <a:pt x="45" y="530"/>
                  <a:pt x="103" y="530"/>
                </a:cubicBezTo>
                <a:cubicBezTo>
                  <a:pt x="236" y="530"/>
                  <a:pt x="236" y="530"/>
                  <a:pt x="236" y="530"/>
                </a:cubicBezTo>
                <a:cubicBezTo>
                  <a:pt x="324" y="618"/>
                  <a:pt x="324" y="618"/>
                  <a:pt x="324" y="618"/>
                </a:cubicBezTo>
                <a:cubicBezTo>
                  <a:pt x="398" y="530"/>
                  <a:pt x="398" y="530"/>
                  <a:pt x="398" y="530"/>
                </a:cubicBezTo>
                <a:cubicBezTo>
                  <a:pt x="530" y="530"/>
                  <a:pt x="530" y="530"/>
                  <a:pt x="530" y="530"/>
                </a:cubicBezTo>
                <a:cubicBezTo>
                  <a:pt x="589" y="530"/>
                  <a:pt x="633" y="486"/>
                  <a:pt x="633" y="427"/>
                </a:cubicBezTo>
                <a:cubicBezTo>
                  <a:pt x="633" y="104"/>
                  <a:pt x="633" y="104"/>
                  <a:pt x="633" y="104"/>
                </a:cubicBezTo>
                <a:cubicBezTo>
                  <a:pt x="633" y="45"/>
                  <a:pt x="589" y="0"/>
                  <a:pt x="530" y="0"/>
                </a:cubicBezTo>
                <a:close/>
                <a:moveTo>
                  <a:pt x="589" y="427"/>
                </a:moveTo>
                <a:lnTo>
                  <a:pt x="589" y="427"/>
                </a:lnTo>
                <a:cubicBezTo>
                  <a:pt x="589" y="457"/>
                  <a:pt x="560" y="486"/>
                  <a:pt x="530" y="486"/>
                </a:cubicBezTo>
                <a:cubicBezTo>
                  <a:pt x="383" y="486"/>
                  <a:pt x="383" y="486"/>
                  <a:pt x="383" y="486"/>
                </a:cubicBezTo>
                <a:cubicBezTo>
                  <a:pt x="324" y="560"/>
                  <a:pt x="324" y="560"/>
                  <a:pt x="324" y="560"/>
                </a:cubicBezTo>
                <a:cubicBezTo>
                  <a:pt x="265" y="486"/>
                  <a:pt x="265" y="486"/>
                  <a:pt x="265" y="486"/>
                </a:cubicBezTo>
                <a:cubicBezTo>
                  <a:pt x="103" y="486"/>
                  <a:pt x="103" y="486"/>
                  <a:pt x="103" y="486"/>
                </a:cubicBezTo>
                <a:cubicBezTo>
                  <a:pt x="74" y="486"/>
                  <a:pt x="45" y="457"/>
                  <a:pt x="45" y="427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59"/>
                  <a:pt x="74" y="30"/>
                  <a:pt x="103" y="30"/>
                </a:cubicBezTo>
                <a:cubicBezTo>
                  <a:pt x="530" y="30"/>
                  <a:pt x="530" y="30"/>
                  <a:pt x="530" y="30"/>
                </a:cubicBezTo>
                <a:cubicBezTo>
                  <a:pt x="560" y="30"/>
                  <a:pt x="589" y="59"/>
                  <a:pt x="589" y="88"/>
                </a:cubicBezTo>
                <a:lnTo>
                  <a:pt x="589" y="427"/>
                </a:ln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960" rIns="129960" tIns="65160" bIns="65160" anchor="ctr">
            <a:noAutofit/>
          </a:bodyPr>
          <a:p>
            <a:pPr defTabSz="936000">
              <a:lnSpc>
                <a:spcPct val="100000"/>
              </a:lnSpc>
            </a:pPr>
            <a:endParaRPr b="0" lang="en-US" sz="26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12" name="Freeform 187"/>
          <p:cNvSpPr/>
          <p:nvPr/>
        </p:nvSpPr>
        <p:spPr>
          <a:xfrm>
            <a:off x="10126080" y="3753360"/>
            <a:ext cx="543600" cy="528480"/>
          </a:xfrm>
          <a:custGeom>
            <a:avLst/>
            <a:gdLst>
              <a:gd name="textAreaLeft" fmla="*/ 0 w 543600"/>
              <a:gd name="textAreaRight" fmla="*/ 543960 w 543600"/>
              <a:gd name="textAreaTop" fmla="*/ 0 h 528480"/>
              <a:gd name="textAreaBottom" fmla="*/ 528840 h 528480"/>
            </a:gdLst>
            <a:ahLst/>
            <a:rect l="textAreaLeft" t="textAreaTop" r="textAreaRight" b="textAreaBottom"/>
            <a:pathLst>
              <a:path w="634" h="619">
                <a:moveTo>
                  <a:pt x="309" y="0"/>
                </a:moveTo>
                <a:lnTo>
                  <a:pt x="309" y="0"/>
                </a:lnTo>
                <a:cubicBezTo>
                  <a:pt x="147" y="0"/>
                  <a:pt x="0" y="118"/>
                  <a:pt x="0" y="265"/>
                </a:cubicBezTo>
                <a:cubicBezTo>
                  <a:pt x="0" y="383"/>
                  <a:pt x="103" y="486"/>
                  <a:pt x="221" y="530"/>
                </a:cubicBezTo>
                <a:cubicBezTo>
                  <a:pt x="309" y="618"/>
                  <a:pt x="309" y="618"/>
                  <a:pt x="309" y="618"/>
                </a:cubicBezTo>
                <a:cubicBezTo>
                  <a:pt x="397" y="530"/>
                  <a:pt x="397" y="530"/>
                  <a:pt x="397" y="530"/>
                </a:cubicBezTo>
                <a:cubicBezTo>
                  <a:pt x="530" y="486"/>
                  <a:pt x="633" y="383"/>
                  <a:pt x="633" y="265"/>
                </a:cubicBezTo>
                <a:cubicBezTo>
                  <a:pt x="633" y="118"/>
                  <a:pt x="485" y="0"/>
                  <a:pt x="309" y="0"/>
                </a:cubicBezTo>
                <a:close/>
                <a:moveTo>
                  <a:pt x="383" y="486"/>
                </a:moveTo>
                <a:lnTo>
                  <a:pt x="383" y="486"/>
                </a:lnTo>
                <a:cubicBezTo>
                  <a:pt x="338" y="530"/>
                  <a:pt x="338" y="530"/>
                  <a:pt x="338" y="530"/>
                </a:cubicBezTo>
                <a:cubicBezTo>
                  <a:pt x="309" y="560"/>
                  <a:pt x="309" y="560"/>
                  <a:pt x="309" y="560"/>
                </a:cubicBezTo>
                <a:cubicBezTo>
                  <a:pt x="250" y="486"/>
                  <a:pt x="250" y="486"/>
                  <a:pt x="250" y="486"/>
                </a:cubicBezTo>
                <a:cubicBezTo>
                  <a:pt x="132" y="457"/>
                  <a:pt x="44" y="368"/>
                  <a:pt x="44" y="265"/>
                </a:cubicBezTo>
                <a:cubicBezTo>
                  <a:pt x="44" y="133"/>
                  <a:pt x="162" y="30"/>
                  <a:pt x="309" y="30"/>
                </a:cubicBezTo>
                <a:cubicBezTo>
                  <a:pt x="471" y="30"/>
                  <a:pt x="588" y="133"/>
                  <a:pt x="588" y="265"/>
                </a:cubicBezTo>
                <a:cubicBezTo>
                  <a:pt x="588" y="368"/>
                  <a:pt x="500" y="457"/>
                  <a:pt x="383" y="486"/>
                </a:cubicBez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960" rIns="129960" tIns="65160" bIns="65160" anchor="ctr">
            <a:noAutofit/>
          </a:bodyPr>
          <a:p>
            <a:pPr defTabSz="936000">
              <a:lnSpc>
                <a:spcPct val="100000"/>
              </a:lnSpc>
            </a:pPr>
            <a:endParaRPr b="0" lang="en-US" sz="26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13" name="Freeform 188"/>
          <p:cNvSpPr/>
          <p:nvPr/>
        </p:nvSpPr>
        <p:spPr>
          <a:xfrm>
            <a:off x="8397360" y="3753360"/>
            <a:ext cx="517320" cy="528480"/>
          </a:xfrm>
          <a:custGeom>
            <a:avLst/>
            <a:gdLst>
              <a:gd name="textAreaLeft" fmla="*/ 0 w 517320"/>
              <a:gd name="textAreaRight" fmla="*/ 517680 w 517320"/>
              <a:gd name="textAreaTop" fmla="*/ 0 h 528480"/>
              <a:gd name="textAreaBottom" fmla="*/ 528840 h 528480"/>
            </a:gdLst>
            <a:ahLst/>
            <a:rect l="textAreaLeft" t="textAreaTop" r="textAreaRight" b="textAreaBottom"/>
            <a:pathLst>
              <a:path w="604" h="619">
                <a:moveTo>
                  <a:pt x="250" y="251"/>
                </a:moveTo>
                <a:lnTo>
                  <a:pt x="250" y="251"/>
                </a:lnTo>
                <a:cubicBezTo>
                  <a:pt x="265" y="251"/>
                  <a:pt x="279" y="236"/>
                  <a:pt x="279" y="221"/>
                </a:cubicBezTo>
                <a:cubicBezTo>
                  <a:pt x="279" y="206"/>
                  <a:pt x="265" y="192"/>
                  <a:pt x="250" y="192"/>
                </a:cubicBezTo>
                <a:cubicBezTo>
                  <a:pt x="235" y="192"/>
                  <a:pt x="220" y="206"/>
                  <a:pt x="220" y="221"/>
                </a:cubicBezTo>
                <a:cubicBezTo>
                  <a:pt x="220" y="236"/>
                  <a:pt x="235" y="251"/>
                  <a:pt x="250" y="251"/>
                </a:cubicBezTo>
                <a:close/>
                <a:moveTo>
                  <a:pt x="132" y="251"/>
                </a:moveTo>
                <a:lnTo>
                  <a:pt x="132" y="251"/>
                </a:lnTo>
                <a:cubicBezTo>
                  <a:pt x="147" y="251"/>
                  <a:pt x="162" y="236"/>
                  <a:pt x="162" y="221"/>
                </a:cubicBezTo>
                <a:cubicBezTo>
                  <a:pt x="162" y="206"/>
                  <a:pt x="147" y="192"/>
                  <a:pt x="132" y="192"/>
                </a:cubicBezTo>
                <a:cubicBezTo>
                  <a:pt x="117" y="192"/>
                  <a:pt x="103" y="206"/>
                  <a:pt x="103" y="221"/>
                </a:cubicBezTo>
                <a:cubicBezTo>
                  <a:pt x="103" y="236"/>
                  <a:pt x="117" y="251"/>
                  <a:pt x="132" y="251"/>
                </a:cubicBezTo>
                <a:close/>
                <a:moveTo>
                  <a:pt x="367" y="251"/>
                </a:moveTo>
                <a:lnTo>
                  <a:pt x="367" y="251"/>
                </a:lnTo>
                <a:cubicBezTo>
                  <a:pt x="383" y="251"/>
                  <a:pt x="397" y="236"/>
                  <a:pt x="397" y="221"/>
                </a:cubicBezTo>
                <a:cubicBezTo>
                  <a:pt x="397" y="206"/>
                  <a:pt x="383" y="192"/>
                  <a:pt x="367" y="192"/>
                </a:cubicBezTo>
                <a:cubicBezTo>
                  <a:pt x="353" y="192"/>
                  <a:pt x="338" y="206"/>
                  <a:pt x="338" y="221"/>
                </a:cubicBezTo>
                <a:cubicBezTo>
                  <a:pt x="338" y="236"/>
                  <a:pt x="353" y="251"/>
                  <a:pt x="367" y="251"/>
                </a:cubicBezTo>
                <a:close/>
                <a:moveTo>
                  <a:pt x="530" y="177"/>
                </a:moveTo>
                <a:lnTo>
                  <a:pt x="530" y="177"/>
                </a:lnTo>
                <a:lnTo>
                  <a:pt x="530" y="192"/>
                </a:lnTo>
                <a:cubicBezTo>
                  <a:pt x="530" y="206"/>
                  <a:pt x="530" y="221"/>
                  <a:pt x="530" y="221"/>
                </a:cubicBezTo>
                <a:cubicBezTo>
                  <a:pt x="559" y="265"/>
                  <a:pt x="574" y="295"/>
                  <a:pt x="574" y="339"/>
                </a:cubicBezTo>
                <a:cubicBezTo>
                  <a:pt x="574" y="398"/>
                  <a:pt x="530" y="457"/>
                  <a:pt x="471" y="501"/>
                </a:cubicBezTo>
                <a:cubicBezTo>
                  <a:pt x="471" y="560"/>
                  <a:pt x="471" y="560"/>
                  <a:pt x="471" y="560"/>
                </a:cubicBezTo>
                <a:cubicBezTo>
                  <a:pt x="397" y="516"/>
                  <a:pt x="397" y="516"/>
                  <a:pt x="397" y="516"/>
                </a:cubicBezTo>
                <a:cubicBezTo>
                  <a:pt x="383" y="530"/>
                  <a:pt x="367" y="530"/>
                  <a:pt x="353" y="530"/>
                </a:cubicBezTo>
                <a:cubicBezTo>
                  <a:pt x="309" y="530"/>
                  <a:pt x="279" y="516"/>
                  <a:pt x="235" y="486"/>
                </a:cubicBezTo>
                <a:cubicBezTo>
                  <a:pt x="220" y="486"/>
                  <a:pt x="220" y="486"/>
                  <a:pt x="206" y="486"/>
                </a:cubicBezTo>
                <a:cubicBezTo>
                  <a:pt x="191" y="486"/>
                  <a:pt x="191" y="486"/>
                  <a:pt x="176" y="486"/>
                </a:cubicBezTo>
                <a:cubicBezTo>
                  <a:pt x="235" y="530"/>
                  <a:pt x="279" y="560"/>
                  <a:pt x="353" y="560"/>
                </a:cubicBezTo>
                <a:cubicBezTo>
                  <a:pt x="367" y="560"/>
                  <a:pt x="383" y="560"/>
                  <a:pt x="397" y="560"/>
                </a:cubicBezTo>
                <a:cubicBezTo>
                  <a:pt x="515" y="618"/>
                  <a:pt x="515" y="618"/>
                  <a:pt x="515" y="618"/>
                </a:cubicBezTo>
                <a:cubicBezTo>
                  <a:pt x="515" y="516"/>
                  <a:pt x="515" y="516"/>
                  <a:pt x="515" y="516"/>
                </a:cubicBezTo>
                <a:cubicBezTo>
                  <a:pt x="574" y="471"/>
                  <a:pt x="603" y="413"/>
                  <a:pt x="603" y="339"/>
                </a:cubicBezTo>
                <a:cubicBezTo>
                  <a:pt x="603" y="280"/>
                  <a:pt x="574" y="221"/>
                  <a:pt x="530" y="177"/>
                </a:cubicBezTo>
                <a:close/>
                <a:moveTo>
                  <a:pt x="191" y="442"/>
                </a:moveTo>
                <a:lnTo>
                  <a:pt x="191" y="442"/>
                </a:lnTo>
                <a:cubicBezTo>
                  <a:pt x="206" y="442"/>
                  <a:pt x="235" y="442"/>
                  <a:pt x="250" y="442"/>
                </a:cubicBezTo>
                <a:cubicBezTo>
                  <a:pt x="397" y="442"/>
                  <a:pt x="485" y="339"/>
                  <a:pt x="485" y="221"/>
                </a:cubicBezTo>
                <a:cubicBezTo>
                  <a:pt x="485" y="88"/>
                  <a:pt x="367" y="0"/>
                  <a:pt x="250" y="0"/>
                </a:cubicBezTo>
                <a:cubicBezTo>
                  <a:pt x="117" y="0"/>
                  <a:pt x="0" y="88"/>
                  <a:pt x="0" y="221"/>
                </a:cubicBezTo>
                <a:cubicBezTo>
                  <a:pt x="0" y="295"/>
                  <a:pt x="29" y="354"/>
                  <a:pt x="73" y="398"/>
                </a:cubicBezTo>
                <a:cubicBezTo>
                  <a:pt x="73" y="501"/>
                  <a:pt x="73" y="501"/>
                  <a:pt x="73" y="501"/>
                </a:cubicBezTo>
                <a:lnTo>
                  <a:pt x="191" y="442"/>
                </a:lnTo>
                <a:close/>
                <a:moveTo>
                  <a:pt x="44" y="221"/>
                </a:moveTo>
                <a:lnTo>
                  <a:pt x="44" y="221"/>
                </a:lnTo>
                <a:cubicBezTo>
                  <a:pt x="44" y="118"/>
                  <a:pt x="132" y="30"/>
                  <a:pt x="250" y="30"/>
                </a:cubicBezTo>
                <a:cubicBezTo>
                  <a:pt x="353" y="30"/>
                  <a:pt x="456" y="118"/>
                  <a:pt x="456" y="221"/>
                </a:cubicBezTo>
                <a:cubicBezTo>
                  <a:pt x="456" y="324"/>
                  <a:pt x="367" y="413"/>
                  <a:pt x="250" y="413"/>
                </a:cubicBezTo>
                <a:cubicBezTo>
                  <a:pt x="235" y="413"/>
                  <a:pt x="206" y="413"/>
                  <a:pt x="191" y="398"/>
                </a:cubicBezTo>
                <a:cubicBezTo>
                  <a:pt x="117" y="442"/>
                  <a:pt x="117" y="442"/>
                  <a:pt x="117" y="442"/>
                </a:cubicBezTo>
                <a:cubicBezTo>
                  <a:pt x="117" y="383"/>
                  <a:pt x="117" y="383"/>
                  <a:pt x="117" y="383"/>
                </a:cubicBezTo>
                <a:cubicBezTo>
                  <a:pt x="73" y="339"/>
                  <a:pt x="44" y="280"/>
                  <a:pt x="44" y="221"/>
                </a:cubicBez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960" rIns="129960" tIns="65160" bIns="65160" anchor="ctr">
            <a:noAutofit/>
          </a:bodyPr>
          <a:p>
            <a:pPr defTabSz="936000">
              <a:lnSpc>
                <a:spcPct val="100000"/>
              </a:lnSpc>
            </a:pPr>
            <a:endParaRPr b="0" lang="en-US" sz="26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14" name="Freeform 189"/>
          <p:cNvSpPr/>
          <p:nvPr/>
        </p:nvSpPr>
        <p:spPr>
          <a:xfrm>
            <a:off x="6642000" y="3753360"/>
            <a:ext cx="543600" cy="528480"/>
          </a:xfrm>
          <a:custGeom>
            <a:avLst/>
            <a:gdLst>
              <a:gd name="textAreaLeft" fmla="*/ 0 w 543600"/>
              <a:gd name="textAreaRight" fmla="*/ 543960 w 543600"/>
              <a:gd name="textAreaTop" fmla="*/ 0 h 528480"/>
              <a:gd name="textAreaBottom" fmla="*/ 528840 h 528480"/>
            </a:gdLst>
            <a:ahLst/>
            <a:rect l="textAreaLeft" t="textAreaTop" r="textAreaRight" b="textAreaBottom"/>
            <a:pathLst>
              <a:path w="634" h="619">
                <a:moveTo>
                  <a:pt x="324" y="236"/>
                </a:moveTo>
                <a:lnTo>
                  <a:pt x="324" y="236"/>
                </a:lnTo>
                <a:cubicBezTo>
                  <a:pt x="295" y="236"/>
                  <a:pt x="280" y="251"/>
                  <a:pt x="280" y="265"/>
                </a:cubicBezTo>
                <a:cubicBezTo>
                  <a:pt x="280" y="295"/>
                  <a:pt x="295" y="309"/>
                  <a:pt x="324" y="309"/>
                </a:cubicBezTo>
                <a:cubicBezTo>
                  <a:pt x="339" y="309"/>
                  <a:pt x="354" y="295"/>
                  <a:pt x="354" y="265"/>
                </a:cubicBezTo>
                <a:cubicBezTo>
                  <a:pt x="354" y="251"/>
                  <a:pt x="339" y="236"/>
                  <a:pt x="324" y="236"/>
                </a:cubicBezTo>
                <a:close/>
                <a:moveTo>
                  <a:pt x="162" y="236"/>
                </a:moveTo>
                <a:lnTo>
                  <a:pt x="162" y="236"/>
                </a:lnTo>
                <a:cubicBezTo>
                  <a:pt x="148" y="236"/>
                  <a:pt x="118" y="251"/>
                  <a:pt x="118" y="265"/>
                </a:cubicBezTo>
                <a:cubicBezTo>
                  <a:pt x="118" y="295"/>
                  <a:pt x="148" y="309"/>
                  <a:pt x="162" y="309"/>
                </a:cubicBezTo>
                <a:cubicBezTo>
                  <a:pt x="177" y="309"/>
                  <a:pt x="207" y="295"/>
                  <a:pt x="207" y="265"/>
                </a:cubicBezTo>
                <a:cubicBezTo>
                  <a:pt x="207" y="251"/>
                  <a:pt x="177" y="236"/>
                  <a:pt x="162" y="236"/>
                </a:cubicBezTo>
                <a:close/>
                <a:moveTo>
                  <a:pt x="324" y="0"/>
                </a:moveTo>
                <a:lnTo>
                  <a:pt x="324" y="0"/>
                </a:lnTo>
                <a:cubicBezTo>
                  <a:pt x="148" y="0"/>
                  <a:pt x="0" y="118"/>
                  <a:pt x="0" y="265"/>
                </a:cubicBezTo>
                <a:cubicBezTo>
                  <a:pt x="0" y="354"/>
                  <a:pt x="44" y="427"/>
                  <a:pt x="118" y="486"/>
                </a:cubicBezTo>
                <a:cubicBezTo>
                  <a:pt x="118" y="618"/>
                  <a:pt x="118" y="618"/>
                  <a:pt x="118" y="618"/>
                </a:cubicBezTo>
                <a:cubicBezTo>
                  <a:pt x="265" y="545"/>
                  <a:pt x="265" y="545"/>
                  <a:pt x="265" y="545"/>
                </a:cubicBezTo>
                <a:cubicBezTo>
                  <a:pt x="280" y="545"/>
                  <a:pt x="295" y="545"/>
                  <a:pt x="324" y="545"/>
                </a:cubicBezTo>
                <a:cubicBezTo>
                  <a:pt x="486" y="545"/>
                  <a:pt x="633" y="427"/>
                  <a:pt x="633" y="265"/>
                </a:cubicBezTo>
                <a:cubicBezTo>
                  <a:pt x="633" y="118"/>
                  <a:pt x="486" y="0"/>
                  <a:pt x="324" y="0"/>
                </a:cubicBezTo>
                <a:close/>
                <a:moveTo>
                  <a:pt x="324" y="501"/>
                </a:moveTo>
                <a:lnTo>
                  <a:pt x="324" y="501"/>
                </a:lnTo>
                <a:cubicBezTo>
                  <a:pt x="295" y="501"/>
                  <a:pt x="280" y="501"/>
                  <a:pt x="251" y="501"/>
                </a:cubicBezTo>
                <a:cubicBezTo>
                  <a:pt x="162" y="560"/>
                  <a:pt x="162" y="560"/>
                  <a:pt x="162" y="560"/>
                </a:cubicBezTo>
                <a:cubicBezTo>
                  <a:pt x="162" y="457"/>
                  <a:pt x="162" y="457"/>
                  <a:pt x="162" y="457"/>
                </a:cubicBezTo>
                <a:cubicBezTo>
                  <a:pt x="89" y="427"/>
                  <a:pt x="44" y="354"/>
                  <a:pt x="44" y="265"/>
                </a:cubicBezTo>
                <a:cubicBezTo>
                  <a:pt x="44" y="133"/>
                  <a:pt x="162" y="30"/>
                  <a:pt x="324" y="30"/>
                </a:cubicBezTo>
                <a:cubicBezTo>
                  <a:pt x="471" y="30"/>
                  <a:pt x="589" y="133"/>
                  <a:pt x="589" y="265"/>
                </a:cubicBezTo>
                <a:cubicBezTo>
                  <a:pt x="589" y="398"/>
                  <a:pt x="471" y="501"/>
                  <a:pt x="324" y="501"/>
                </a:cubicBezTo>
                <a:close/>
                <a:moveTo>
                  <a:pt x="471" y="236"/>
                </a:moveTo>
                <a:lnTo>
                  <a:pt x="471" y="236"/>
                </a:lnTo>
                <a:cubicBezTo>
                  <a:pt x="457" y="236"/>
                  <a:pt x="442" y="251"/>
                  <a:pt x="442" y="265"/>
                </a:cubicBezTo>
                <a:cubicBezTo>
                  <a:pt x="442" y="295"/>
                  <a:pt x="457" y="309"/>
                  <a:pt x="471" y="309"/>
                </a:cubicBezTo>
                <a:cubicBezTo>
                  <a:pt x="501" y="309"/>
                  <a:pt x="516" y="295"/>
                  <a:pt x="516" y="265"/>
                </a:cubicBezTo>
                <a:cubicBezTo>
                  <a:pt x="516" y="251"/>
                  <a:pt x="501" y="236"/>
                  <a:pt x="471" y="236"/>
                </a:cubicBez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960" rIns="129960" tIns="65160" bIns="65160" anchor="ctr">
            <a:noAutofit/>
          </a:bodyPr>
          <a:p>
            <a:pPr defTabSz="936000">
              <a:lnSpc>
                <a:spcPct val="100000"/>
              </a:lnSpc>
            </a:pPr>
            <a:endParaRPr b="0" lang="en-US" sz="26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15" name="Freeform 190"/>
          <p:cNvSpPr/>
          <p:nvPr/>
        </p:nvSpPr>
        <p:spPr>
          <a:xfrm>
            <a:off x="4887000" y="3753360"/>
            <a:ext cx="543600" cy="528480"/>
          </a:xfrm>
          <a:custGeom>
            <a:avLst/>
            <a:gdLst>
              <a:gd name="textAreaLeft" fmla="*/ 0 w 543600"/>
              <a:gd name="textAreaRight" fmla="*/ 543960 w 543600"/>
              <a:gd name="textAreaTop" fmla="*/ 0 h 528480"/>
              <a:gd name="textAreaBottom" fmla="*/ 528840 h 528480"/>
            </a:gdLst>
            <a:ahLst/>
            <a:rect l="textAreaLeft" t="textAreaTop" r="textAreaRight" b="textAreaBottom"/>
            <a:pathLst>
              <a:path w="634" h="619">
                <a:moveTo>
                  <a:pt x="412" y="324"/>
                </a:moveTo>
                <a:lnTo>
                  <a:pt x="412" y="324"/>
                </a:lnTo>
                <a:cubicBezTo>
                  <a:pt x="220" y="324"/>
                  <a:pt x="220" y="324"/>
                  <a:pt x="220" y="324"/>
                </a:cubicBezTo>
                <a:cubicBezTo>
                  <a:pt x="206" y="324"/>
                  <a:pt x="191" y="339"/>
                  <a:pt x="191" y="354"/>
                </a:cubicBezTo>
                <a:cubicBezTo>
                  <a:pt x="191" y="354"/>
                  <a:pt x="206" y="368"/>
                  <a:pt x="220" y="368"/>
                </a:cubicBezTo>
                <a:cubicBezTo>
                  <a:pt x="412" y="368"/>
                  <a:pt x="412" y="368"/>
                  <a:pt x="412" y="368"/>
                </a:cubicBezTo>
                <a:cubicBezTo>
                  <a:pt x="426" y="368"/>
                  <a:pt x="426" y="354"/>
                  <a:pt x="426" y="354"/>
                </a:cubicBezTo>
                <a:cubicBezTo>
                  <a:pt x="426" y="339"/>
                  <a:pt x="426" y="324"/>
                  <a:pt x="412" y="324"/>
                </a:cubicBezTo>
                <a:close/>
                <a:moveTo>
                  <a:pt x="456" y="206"/>
                </a:moveTo>
                <a:lnTo>
                  <a:pt x="456" y="206"/>
                </a:lnTo>
                <a:cubicBezTo>
                  <a:pt x="176" y="206"/>
                  <a:pt x="176" y="206"/>
                  <a:pt x="176" y="206"/>
                </a:cubicBezTo>
                <a:cubicBezTo>
                  <a:pt x="162" y="206"/>
                  <a:pt x="162" y="221"/>
                  <a:pt x="162" y="236"/>
                </a:cubicBezTo>
                <a:cubicBezTo>
                  <a:pt x="162" y="236"/>
                  <a:pt x="162" y="251"/>
                  <a:pt x="176" y="251"/>
                </a:cubicBezTo>
                <a:cubicBezTo>
                  <a:pt x="456" y="251"/>
                  <a:pt x="456" y="251"/>
                  <a:pt x="456" y="251"/>
                </a:cubicBezTo>
                <a:lnTo>
                  <a:pt x="471" y="236"/>
                </a:lnTo>
                <a:cubicBezTo>
                  <a:pt x="471" y="221"/>
                  <a:pt x="456" y="206"/>
                  <a:pt x="456" y="206"/>
                </a:cubicBezTo>
                <a:close/>
                <a:moveTo>
                  <a:pt x="309" y="0"/>
                </a:moveTo>
                <a:lnTo>
                  <a:pt x="309" y="0"/>
                </a:lnTo>
                <a:cubicBezTo>
                  <a:pt x="147" y="0"/>
                  <a:pt x="0" y="118"/>
                  <a:pt x="0" y="265"/>
                </a:cubicBezTo>
                <a:cubicBezTo>
                  <a:pt x="0" y="354"/>
                  <a:pt x="44" y="427"/>
                  <a:pt x="117" y="486"/>
                </a:cubicBezTo>
                <a:cubicBezTo>
                  <a:pt x="117" y="618"/>
                  <a:pt x="117" y="618"/>
                  <a:pt x="117" y="618"/>
                </a:cubicBezTo>
                <a:cubicBezTo>
                  <a:pt x="250" y="545"/>
                  <a:pt x="250" y="545"/>
                  <a:pt x="250" y="545"/>
                </a:cubicBezTo>
                <a:cubicBezTo>
                  <a:pt x="279" y="545"/>
                  <a:pt x="294" y="545"/>
                  <a:pt x="309" y="545"/>
                </a:cubicBezTo>
                <a:cubicBezTo>
                  <a:pt x="485" y="545"/>
                  <a:pt x="633" y="427"/>
                  <a:pt x="633" y="265"/>
                </a:cubicBezTo>
                <a:cubicBezTo>
                  <a:pt x="633" y="118"/>
                  <a:pt x="485" y="0"/>
                  <a:pt x="309" y="0"/>
                </a:cubicBezTo>
                <a:close/>
                <a:moveTo>
                  <a:pt x="309" y="501"/>
                </a:moveTo>
                <a:lnTo>
                  <a:pt x="309" y="501"/>
                </a:lnTo>
                <a:cubicBezTo>
                  <a:pt x="294" y="501"/>
                  <a:pt x="265" y="501"/>
                  <a:pt x="250" y="501"/>
                </a:cubicBezTo>
                <a:cubicBezTo>
                  <a:pt x="162" y="560"/>
                  <a:pt x="162" y="560"/>
                  <a:pt x="162" y="560"/>
                </a:cubicBezTo>
                <a:cubicBezTo>
                  <a:pt x="162" y="457"/>
                  <a:pt x="162" y="457"/>
                  <a:pt x="162" y="457"/>
                </a:cubicBezTo>
                <a:cubicBezTo>
                  <a:pt x="88" y="427"/>
                  <a:pt x="44" y="354"/>
                  <a:pt x="44" y="265"/>
                </a:cubicBezTo>
                <a:cubicBezTo>
                  <a:pt x="44" y="133"/>
                  <a:pt x="162" y="30"/>
                  <a:pt x="309" y="30"/>
                </a:cubicBezTo>
                <a:cubicBezTo>
                  <a:pt x="471" y="30"/>
                  <a:pt x="588" y="133"/>
                  <a:pt x="588" y="265"/>
                </a:cubicBezTo>
                <a:cubicBezTo>
                  <a:pt x="588" y="398"/>
                  <a:pt x="471" y="501"/>
                  <a:pt x="309" y="501"/>
                </a:cubicBez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960" rIns="129960" tIns="65160" bIns="65160" anchor="ctr">
            <a:noAutofit/>
          </a:bodyPr>
          <a:p>
            <a:pPr defTabSz="936000">
              <a:lnSpc>
                <a:spcPct val="100000"/>
              </a:lnSpc>
            </a:pPr>
            <a:endParaRPr b="0" lang="en-US" sz="26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16" name="Freeform 191"/>
          <p:cNvSpPr/>
          <p:nvPr/>
        </p:nvSpPr>
        <p:spPr>
          <a:xfrm>
            <a:off x="3146760" y="3753360"/>
            <a:ext cx="528480" cy="528480"/>
          </a:xfrm>
          <a:custGeom>
            <a:avLst/>
            <a:gdLst>
              <a:gd name="textAreaLeft" fmla="*/ 0 w 528480"/>
              <a:gd name="textAreaRight" fmla="*/ 528840 w 528480"/>
              <a:gd name="textAreaTop" fmla="*/ 0 h 528480"/>
              <a:gd name="textAreaBottom" fmla="*/ 528840 h 528480"/>
            </a:gdLst>
            <a:ahLst/>
            <a:rect l="textAreaLeft" t="textAreaTop" r="textAreaRight" b="textAreaBottom"/>
            <a:pathLst>
              <a:path w="619" h="619">
                <a:moveTo>
                  <a:pt x="309" y="0"/>
                </a:moveTo>
                <a:lnTo>
                  <a:pt x="309" y="0"/>
                </a:lnTo>
                <a:cubicBezTo>
                  <a:pt x="132" y="0"/>
                  <a:pt x="0" y="118"/>
                  <a:pt x="0" y="265"/>
                </a:cubicBezTo>
                <a:cubicBezTo>
                  <a:pt x="0" y="354"/>
                  <a:pt x="44" y="427"/>
                  <a:pt x="118" y="486"/>
                </a:cubicBezTo>
                <a:cubicBezTo>
                  <a:pt x="118" y="618"/>
                  <a:pt x="118" y="618"/>
                  <a:pt x="118" y="618"/>
                </a:cubicBezTo>
                <a:cubicBezTo>
                  <a:pt x="250" y="545"/>
                  <a:pt x="250" y="545"/>
                  <a:pt x="250" y="545"/>
                </a:cubicBezTo>
                <a:cubicBezTo>
                  <a:pt x="265" y="545"/>
                  <a:pt x="294" y="545"/>
                  <a:pt x="309" y="545"/>
                </a:cubicBezTo>
                <a:cubicBezTo>
                  <a:pt x="486" y="545"/>
                  <a:pt x="618" y="427"/>
                  <a:pt x="618" y="265"/>
                </a:cubicBezTo>
                <a:cubicBezTo>
                  <a:pt x="618" y="118"/>
                  <a:pt x="486" y="0"/>
                  <a:pt x="309" y="0"/>
                </a:cubicBezTo>
                <a:close/>
                <a:moveTo>
                  <a:pt x="309" y="501"/>
                </a:moveTo>
                <a:lnTo>
                  <a:pt x="309" y="501"/>
                </a:lnTo>
                <a:cubicBezTo>
                  <a:pt x="280" y="501"/>
                  <a:pt x="265" y="501"/>
                  <a:pt x="235" y="501"/>
                </a:cubicBezTo>
                <a:cubicBezTo>
                  <a:pt x="147" y="560"/>
                  <a:pt x="147" y="560"/>
                  <a:pt x="147" y="560"/>
                </a:cubicBezTo>
                <a:cubicBezTo>
                  <a:pt x="147" y="457"/>
                  <a:pt x="147" y="457"/>
                  <a:pt x="147" y="457"/>
                </a:cubicBezTo>
                <a:cubicBezTo>
                  <a:pt x="73" y="427"/>
                  <a:pt x="29" y="354"/>
                  <a:pt x="29" y="265"/>
                </a:cubicBezTo>
                <a:cubicBezTo>
                  <a:pt x="29" y="133"/>
                  <a:pt x="162" y="30"/>
                  <a:pt x="309" y="30"/>
                </a:cubicBezTo>
                <a:cubicBezTo>
                  <a:pt x="456" y="30"/>
                  <a:pt x="589" y="133"/>
                  <a:pt x="589" y="265"/>
                </a:cubicBezTo>
                <a:cubicBezTo>
                  <a:pt x="589" y="398"/>
                  <a:pt x="456" y="501"/>
                  <a:pt x="309" y="501"/>
                </a:cubicBez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960" rIns="129960" tIns="65160" bIns="65160" anchor="ctr">
            <a:noAutofit/>
          </a:bodyPr>
          <a:p>
            <a:pPr defTabSz="936000">
              <a:lnSpc>
                <a:spcPct val="100000"/>
              </a:lnSpc>
            </a:pPr>
            <a:endParaRPr b="0" lang="en-US" sz="26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17" name="Freeform 192"/>
          <p:cNvSpPr/>
          <p:nvPr/>
        </p:nvSpPr>
        <p:spPr>
          <a:xfrm>
            <a:off x="18913320" y="2971440"/>
            <a:ext cx="479520" cy="339840"/>
          </a:xfrm>
          <a:custGeom>
            <a:avLst/>
            <a:gdLst>
              <a:gd name="textAreaLeft" fmla="*/ 0 w 479520"/>
              <a:gd name="textAreaRight" fmla="*/ 479880 w 479520"/>
              <a:gd name="textAreaTop" fmla="*/ 0 h 339840"/>
              <a:gd name="textAreaBottom" fmla="*/ 340200 h 339840"/>
            </a:gdLst>
            <a:ahLst/>
            <a:rect l="textAreaLeft" t="textAreaTop" r="textAreaRight" b="textAreaBottom"/>
            <a:pathLst>
              <a:path w="561" h="399">
                <a:moveTo>
                  <a:pt x="45" y="325"/>
                </a:moveTo>
                <a:lnTo>
                  <a:pt x="45" y="325"/>
                </a:lnTo>
                <a:cubicBezTo>
                  <a:pt x="30" y="325"/>
                  <a:pt x="0" y="339"/>
                  <a:pt x="0" y="354"/>
                </a:cubicBezTo>
                <a:cubicBezTo>
                  <a:pt x="0" y="383"/>
                  <a:pt x="30" y="398"/>
                  <a:pt x="45" y="398"/>
                </a:cubicBezTo>
                <a:cubicBezTo>
                  <a:pt x="59" y="398"/>
                  <a:pt x="89" y="383"/>
                  <a:pt x="89" y="354"/>
                </a:cubicBezTo>
                <a:cubicBezTo>
                  <a:pt x="89" y="339"/>
                  <a:pt x="59" y="325"/>
                  <a:pt x="45" y="325"/>
                </a:cubicBezTo>
                <a:close/>
                <a:moveTo>
                  <a:pt x="45" y="162"/>
                </a:moveTo>
                <a:lnTo>
                  <a:pt x="45" y="162"/>
                </a:lnTo>
                <a:cubicBezTo>
                  <a:pt x="30" y="162"/>
                  <a:pt x="0" y="177"/>
                  <a:pt x="0" y="207"/>
                </a:cubicBezTo>
                <a:cubicBezTo>
                  <a:pt x="0" y="221"/>
                  <a:pt x="30" y="236"/>
                  <a:pt x="45" y="236"/>
                </a:cubicBezTo>
                <a:cubicBezTo>
                  <a:pt x="59" y="236"/>
                  <a:pt x="89" y="221"/>
                  <a:pt x="89" y="207"/>
                </a:cubicBezTo>
                <a:cubicBezTo>
                  <a:pt x="89" y="177"/>
                  <a:pt x="59" y="162"/>
                  <a:pt x="45" y="162"/>
                </a:cubicBezTo>
                <a:close/>
                <a:moveTo>
                  <a:pt x="530" y="177"/>
                </a:moveTo>
                <a:lnTo>
                  <a:pt x="530" y="177"/>
                </a:lnTo>
                <a:cubicBezTo>
                  <a:pt x="177" y="177"/>
                  <a:pt x="177" y="177"/>
                  <a:pt x="177" y="177"/>
                </a:cubicBezTo>
                <a:cubicBezTo>
                  <a:pt x="177" y="177"/>
                  <a:pt x="162" y="192"/>
                  <a:pt x="162" y="207"/>
                </a:cubicBezTo>
                <a:lnTo>
                  <a:pt x="177" y="221"/>
                </a:lnTo>
                <a:cubicBezTo>
                  <a:pt x="530" y="221"/>
                  <a:pt x="530" y="221"/>
                  <a:pt x="530" y="221"/>
                </a:cubicBezTo>
                <a:cubicBezTo>
                  <a:pt x="545" y="221"/>
                  <a:pt x="560" y="207"/>
                  <a:pt x="560" y="207"/>
                </a:cubicBezTo>
                <a:cubicBezTo>
                  <a:pt x="560" y="192"/>
                  <a:pt x="545" y="177"/>
                  <a:pt x="530" y="177"/>
                </a:cubicBezTo>
                <a:close/>
                <a:moveTo>
                  <a:pt x="177" y="59"/>
                </a:moveTo>
                <a:lnTo>
                  <a:pt x="177" y="59"/>
                </a:lnTo>
                <a:cubicBezTo>
                  <a:pt x="530" y="59"/>
                  <a:pt x="530" y="59"/>
                  <a:pt x="530" y="59"/>
                </a:cubicBezTo>
                <a:cubicBezTo>
                  <a:pt x="545" y="59"/>
                  <a:pt x="560" y="59"/>
                  <a:pt x="560" y="45"/>
                </a:cubicBezTo>
                <a:cubicBezTo>
                  <a:pt x="560" y="30"/>
                  <a:pt x="545" y="30"/>
                  <a:pt x="530" y="30"/>
                </a:cubicBezTo>
                <a:cubicBezTo>
                  <a:pt x="177" y="30"/>
                  <a:pt x="177" y="30"/>
                  <a:pt x="177" y="30"/>
                </a:cubicBezTo>
                <a:cubicBezTo>
                  <a:pt x="177" y="30"/>
                  <a:pt x="162" y="30"/>
                  <a:pt x="162" y="45"/>
                </a:cubicBezTo>
                <a:cubicBezTo>
                  <a:pt x="162" y="59"/>
                  <a:pt x="177" y="59"/>
                  <a:pt x="177" y="59"/>
                </a:cubicBezTo>
                <a:close/>
                <a:moveTo>
                  <a:pt x="45" y="0"/>
                </a:moveTo>
                <a:lnTo>
                  <a:pt x="45" y="0"/>
                </a:lnTo>
                <a:cubicBezTo>
                  <a:pt x="30" y="0"/>
                  <a:pt x="0" y="30"/>
                  <a:pt x="0" y="45"/>
                </a:cubicBezTo>
                <a:cubicBezTo>
                  <a:pt x="0" y="59"/>
                  <a:pt x="30" y="89"/>
                  <a:pt x="45" y="89"/>
                </a:cubicBezTo>
                <a:cubicBezTo>
                  <a:pt x="59" y="89"/>
                  <a:pt x="89" y="59"/>
                  <a:pt x="89" y="45"/>
                </a:cubicBezTo>
                <a:cubicBezTo>
                  <a:pt x="89" y="30"/>
                  <a:pt x="59" y="0"/>
                  <a:pt x="45" y="0"/>
                </a:cubicBezTo>
                <a:close/>
                <a:moveTo>
                  <a:pt x="530" y="339"/>
                </a:moveTo>
                <a:lnTo>
                  <a:pt x="530" y="339"/>
                </a:lnTo>
                <a:cubicBezTo>
                  <a:pt x="177" y="339"/>
                  <a:pt x="177" y="339"/>
                  <a:pt x="177" y="339"/>
                </a:cubicBezTo>
                <a:lnTo>
                  <a:pt x="162" y="354"/>
                </a:lnTo>
                <a:cubicBezTo>
                  <a:pt x="162" y="369"/>
                  <a:pt x="177" y="383"/>
                  <a:pt x="177" y="383"/>
                </a:cubicBezTo>
                <a:cubicBezTo>
                  <a:pt x="530" y="383"/>
                  <a:pt x="530" y="383"/>
                  <a:pt x="530" y="383"/>
                </a:cubicBezTo>
                <a:cubicBezTo>
                  <a:pt x="545" y="383"/>
                  <a:pt x="560" y="369"/>
                  <a:pt x="560" y="354"/>
                </a:cubicBezTo>
                <a:cubicBezTo>
                  <a:pt x="560" y="354"/>
                  <a:pt x="545" y="339"/>
                  <a:pt x="530" y="339"/>
                </a:cubicBez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960" rIns="129960" tIns="65160" bIns="65160" anchor="ctr">
            <a:noAutofit/>
          </a:bodyPr>
          <a:p>
            <a:pPr defTabSz="936000">
              <a:lnSpc>
                <a:spcPct val="100000"/>
              </a:lnSpc>
            </a:pPr>
            <a:endParaRPr b="0" lang="en-US" sz="26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18" name="Freeform 193"/>
          <p:cNvSpPr/>
          <p:nvPr/>
        </p:nvSpPr>
        <p:spPr>
          <a:xfrm>
            <a:off x="17161920" y="2910960"/>
            <a:ext cx="490680" cy="468360"/>
          </a:xfrm>
          <a:custGeom>
            <a:avLst/>
            <a:gdLst>
              <a:gd name="textAreaLeft" fmla="*/ 0 w 490680"/>
              <a:gd name="textAreaRight" fmla="*/ 491040 w 490680"/>
              <a:gd name="textAreaTop" fmla="*/ 0 h 468360"/>
              <a:gd name="textAreaBottom" fmla="*/ 468720 h 468360"/>
            </a:gdLst>
            <a:ahLst/>
            <a:rect l="textAreaLeft" t="textAreaTop" r="textAreaRight" b="textAreaBottom"/>
            <a:pathLst>
              <a:path w="575" h="546">
                <a:moveTo>
                  <a:pt x="544" y="515"/>
                </a:moveTo>
                <a:lnTo>
                  <a:pt x="544" y="515"/>
                </a:lnTo>
                <a:cubicBezTo>
                  <a:pt x="279" y="515"/>
                  <a:pt x="279" y="515"/>
                  <a:pt x="279" y="515"/>
                </a:cubicBezTo>
                <a:cubicBezTo>
                  <a:pt x="265" y="515"/>
                  <a:pt x="250" y="515"/>
                  <a:pt x="250" y="530"/>
                </a:cubicBezTo>
                <a:cubicBezTo>
                  <a:pt x="250" y="545"/>
                  <a:pt x="265" y="545"/>
                  <a:pt x="279" y="545"/>
                </a:cubicBezTo>
                <a:cubicBezTo>
                  <a:pt x="544" y="545"/>
                  <a:pt x="544" y="545"/>
                  <a:pt x="544" y="545"/>
                </a:cubicBezTo>
                <a:cubicBezTo>
                  <a:pt x="559" y="545"/>
                  <a:pt x="574" y="545"/>
                  <a:pt x="574" y="530"/>
                </a:cubicBezTo>
                <a:cubicBezTo>
                  <a:pt x="574" y="515"/>
                  <a:pt x="559" y="515"/>
                  <a:pt x="544" y="515"/>
                </a:cubicBezTo>
                <a:close/>
                <a:moveTo>
                  <a:pt x="309" y="191"/>
                </a:moveTo>
                <a:lnTo>
                  <a:pt x="309" y="191"/>
                </a:lnTo>
                <a:cubicBezTo>
                  <a:pt x="309" y="177"/>
                  <a:pt x="309" y="177"/>
                  <a:pt x="309" y="162"/>
                </a:cubicBezTo>
                <a:cubicBezTo>
                  <a:pt x="176" y="0"/>
                  <a:pt x="176" y="0"/>
                  <a:pt x="176" y="0"/>
                </a:cubicBezTo>
                <a:cubicBezTo>
                  <a:pt x="162" y="0"/>
                  <a:pt x="162" y="0"/>
                  <a:pt x="162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0" y="162"/>
                  <a:pt x="0" y="162"/>
                  <a:pt x="0" y="162"/>
                </a:cubicBezTo>
                <a:cubicBezTo>
                  <a:pt x="0" y="177"/>
                  <a:pt x="0" y="177"/>
                  <a:pt x="0" y="191"/>
                </a:cubicBezTo>
                <a:cubicBezTo>
                  <a:pt x="14" y="191"/>
                  <a:pt x="29" y="191"/>
                  <a:pt x="29" y="191"/>
                </a:cubicBezTo>
                <a:cubicBezTo>
                  <a:pt x="132" y="73"/>
                  <a:pt x="132" y="73"/>
                  <a:pt x="132" y="73"/>
                </a:cubicBezTo>
                <a:cubicBezTo>
                  <a:pt x="132" y="545"/>
                  <a:pt x="132" y="545"/>
                  <a:pt x="132" y="545"/>
                </a:cubicBezTo>
                <a:cubicBezTo>
                  <a:pt x="176" y="545"/>
                  <a:pt x="176" y="545"/>
                  <a:pt x="176" y="545"/>
                </a:cubicBezTo>
                <a:cubicBezTo>
                  <a:pt x="176" y="73"/>
                  <a:pt x="176" y="73"/>
                  <a:pt x="176" y="73"/>
                </a:cubicBezTo>
                <a:cubicBezTo>
                  <a:pt x="279" y="191"/>
                  <a:pt x="279" y="191"/>
                  <a:pt x="279" y="191"/>
                </a:cubicBezTo>
                <a:cubicBezTo>
                  <a:pt x="294" y="191"/>
                  <a:pt x="294" y="191"/>
                  <a:pt x="309" y="191"/>
                </a:cubicBezTo>
                <a:close/>
                <a:moveTo>
                  <a:pt x="309" y="73"/>
                </a:moveTo>
                <a:lnTo>
                  <a:pt x="309" y="73"/>
                </a:lnTo>
                <a:cubicBezTo>
                  <a:pt x="544" y="73"/>
                  <a:pt x="544" y="73"/>
                  <a:pt x="544" y="73"/>
                </a:cubicBezTo>
                <a:cubicBezTo>
                  <a:pt x="559" y="73"/>
                  <a:pt x="574" y="73"/>
                  <a:pt x="574" y="59"/>
                </a:cubicBezTo>
                <a:cubicBezTo>
                  <a:pt x="574" y="44"/>
                  <a:pt x="559" y="44"/>
                  <a:pt x="544" y="44"/>
                </a:cubicBezTo>
                <a:cubicBezTo>
                  <a:pt x="309" y="44"/>
                  <a:pt x="309" y="44"/>
                  <a:pt x="309" y="44"/>
                </a:cubicBezTo>
                <a:cubicBezTo>
                  <a:pt x="309" y="44"/>
                  <a:pt x="294" y="44"/>
                  <a:pt x="294" y="59"/>
                </a:cubicBezTo>
                <a:cubicBezTo>
                  <a:pt x="294" y="73"/>
                  <a:pt x="309" y="73"/>
                  <a:pt x="309" y="73"/>
                </a:cubicBezTo>
                <a:close/>
                <a:moveTo>
                  <a:pt x="544" y="398"/>
                </a:moveTo>
                <a:lnTo>
                  <a:pt x="544" y="398"/>
                </a:lnTo>
                <a:cubicBezTo>
                  <a:pt x="279" y="398"/>
                  <a:pt x="279" y="398"/>
                  <a:pt x="279" y="398"/>
                </a:cubicBezTo>
                <a:cubicBezTo>
                  <a:pt x="265" y="398"/>
                  <a:pt x="250" y="398"/>
                  <a:pt x="250" y="412"/>
                </a:cubicBezTo>
                <a:cubicBezTo>
                  <a:pt x="250" y="427"/>
                  <a:pt x="265" y="427"/>
                  <a:pt x="279" y="427"/>
                </a:cubicBezTo>
                <a:cubicBezTo>
                  <a:pt x="544" y="427"/>
                  <a:pt x="544" y="427"/>
                  <a:pt x="544" y="427"/>
                </a:cubicBezTo>
                <a:cubicBezTo>
                  <a:pt x="559" y="427"/>
                  <a:pt x="574" y="427"/>
                  <a:pt x="574" y="412"/>
                </a:cubicBezTo>
                <a:cubicBezTo>
                  <a:pt x="574" y="398"/>
                  <a:pt x="559" y="398"/>
                  <a:pt x="544" y="398"/>
                </a:cubicBezTo>
                <a:close/>
                <a:moveTo>
                  <a:pt x="544" y="162"/>
                </a:moveTo>
                <a:lnTo>
                  <a:pt x="544" y="162"/>
                </a:lnTo>
                <a:cubicBezTo>
                  <a:pt x="397" y="162"/>
                  <a:pt x="397" y="162"/>
                  <a:pt x="397" y="162"/>
                </a:cubicBezTo>
                <a:cubicBezTo>
                  <a:pt x="383" y="162"/>
                  <a:pt x="367" y="162"/>
                  <a:pt x="367" y="177"/>
                </a:cubicBezTo>
                <a:cubicBezTo>
                  <a:pt x="367" y="191"/>
                  <a:pt x="383" y="191"/>
                  <a:pt x="397" y="191"/>
                </a:cubicBezTo>
                <a:cubicBezTo>
                  <a:pt x="544" y="191"/>
                  <a:pt x="544" y="191"/>
                  <a:pt x="544" y="191"/>
                </a:cubicBezTo>
                <a:cubicBezTo>
                  <a:pt x="559" y="191"/>
                  <a:pt x="574" y="191"/>
                  <a:pt x="574" y="177"/>
                </a:cubicBezTo>
                <a:cubicBezTo>
                  <a:pt x="574" y="162"/>
                  <a:pt x="559" y="162"/>
                  <a:pt x="544" y="162"/>
                </a:cubicBezTo>
                <a:close/>
                <a:moveTo>
                  <a:pt x="544" y="280"/>
                </a:moveTo>
                <a:lnTo>
                  <a:pt x="544" y="280"/>
                </a:lnTo>
                <a:cubicBezTo>
                  <a:pt x="279" y="280"/>
                  <a:pt x="279" y="280"/>
                  <a:pt x="279" y="280"/>
                </a:cubicBezTo>
                <a:cubicBezTo>
                  <a:pt x="265" y="280"/>
                  <a:pt x="250" y="280"/>
                  <a:pt x="250" y="294"/>
                </a:cubicBezTo>
                <a:cubicBezTo>
                  <a:pt x="250" y="309"/>
                  <a:pt x="265" y="309"/>
                  <a:pt x="279" y="309"/>
                </a:cubicBezTo>
                <a:cubicBezTo>
                  <a:pt x="544" y="309"/>
                  <a:pt x="544" y="309"/>
                  <a:pt x="544" y="309"/>
                </a:cubicBezTo>
                <a:cubicBezTo>
                  <a:pt x="559" y="309"/>
                  <a:pt x="574" y="309"/>
                  <a:pt x="574" y="294"/>
                </a:cubicBezTo>
                <a:cubicBezTo>
                  <a:pt x="574" y="280"/>
                  <a:pt x="559" y="280"/>
                  <a:pt x="544" y="280"/>
                </a:cubicBez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960" rIns="129960" tIns="65160" bIns="65160" anchor="ctr">
            <a:noAutofit/>
          </a:bodyPr>
          <a:p>
            <a:pPr defTabSz="936000">
              <a:lnSpc>
                <a:spcPct val="100000"/>
              </a:lnSpc>
            </a:pPr>
            <a:endParaRPr b="0" lang="en-US" sz="26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19" name="Freeform 194"/>
          <p:cNvSpPr/>
          <p:nvPr/>
        </p:nvSpPr>
        <p:spPr>
          <a:xfrm>
            <a:off x="15422040" y="2910960"/>
            <a:ext cx="479520" cy="468360"/>
          </a:xfrm>
          <a:custGeom>
            <a:avLst/>
            <a:gdLst>
              <a:gd name="textAreaLeft" fmla="*/ 0 w 479520"/>
              <a:gd name="textAreaRight" fmla="*/ 479880 w 479520"/>
              <a:gd name="textAreaTop" fmla="*/ 0 h 468360"/>
              <a:gd name="textAreaBottom" fmla="*/ 468720 h 468360"/>
            </a:gdLst>
            <a:ahLst/>
            <a:rect l="textAreaLeft" t="textAreaTop" r="textAreaRight" b="textAreaBottom"/>
            <a:pathLst>
              <a:path w="560" h="546">
                <a:moveTo>
                  <a:pt x="309" y="353"/>
                </a:moveTo>
                <a:lnTo>
                  <a:pt x="309" y="353"/>
                </a:lnTo>
                <a:cubicBezTo>
                  <a:pt x="294" y="353"/>
                  <a:pt x="280" y="353"/>
                  <a:pt x="280" y="353"/>
                </a:cubicBezTo>
                <a:cubicBezTo>
                  <a:pt x="177" y="471"/>
                  <a:pt x="177" y="471"/>
                  <a:pt x="177" y="471"/>
                </a:cubicBezTo>
                <a:cubicBezTo>
                  <a:pt x="177" y="0"/>
                  <a:pt x="177" y="0"/>
                  <a:pt x="17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32" y="486"/>
                  <a:pt x="132" y="486"/>
                  <a:pt x="132" y="486"/>
                </a:cubicBezTo>
                <a:cubicBezTo>
                  <a:pt x="29" y="353"/>
                  <a:pt x="29" y="353"/>
                  <a:pt x="29" y="353"/>
                </a:cubicBezTo>
                <a:cubicBezTo>
                  <a:pt x="15" y="353"/>
                  <a:pt x="15" y="353"/>
                  <a:pt x="0" y="353"/>
                </a:cubicBezTo>
                <a:cubicBezTo>
                  <a:pt x="0" y="368"/>
                  <a:pt x="0" y="383"/>
                  <a:pt x="0" y="383"/>
                </a:cubicBezTo>
                <a:cubicBezTo>
                  <a:pt x="132" y="545"/>
                  <a:pt x="132" y="545"/>
                  <a:pt x="132" y="545"/>
                </a:cubicBezTo>
                <a:cubicBezTo>
                  <a:pt x="147" y="545"/>
                  <a:pt x="147" y="545"/>
                  <a:pt x="147" y="545"/>
                </a:cubicBezTo>
                <a:cubicBezTo>
                  <a:pt x="162" y="545"/>
                  <a:pt x="162" y="545"/>
                  <a:pt x="162" y="545"/>
                </a:cubicBezTo>
                <a:cubicBezTo>
                  <a:pt x="309" y="383"/>
                  <a:pt x="309" y="383"/>
                  <a:pt x="309" y="383"/>
                </a:cubicBezTo>
                <a:cubicBezTo>
                  <a:pt x="309" y="383"/>
                  <a:pt x="309" y="368"/>
                  <a:pt x="309" y="353"/>
                </a:cubicBezTo>
                <a:close/>
                <a:moveTo>
                  <a:pt x="265" y="44"/>
                </a:moveTo>
                <a:lnTo>
                  <a:pt x="265" y="44"/>
                </a:lnTo>
                <a:cubicBezTo>
                  <a:pt x="544" y="44"/>
                  <a:pt x="544" y="44"/>
                  <a:pt x="544" y="44"/>
                </a:cubicBezTo>
                <a:cubicBezTo>
                  <a:pt x="559" y="44"/>
                  <a:pt x="559" y="30"/>
                  <a:pt x="559" y="15"/>
                </a:cubicBezTo>
                <a:cubicBezTo>
                  <a:pt x="559" y="15"/>
                  <a:pt x="559" y="0"/>
                  <a:pt x="544" y="0"/>
                </a:cubicBezTo>
                <a:cubicBezTo>
                  <a:pt x="265" y="0"/>
                  <a:pt x="265" y="0"/>
                  <a:pt x="265" y="0"/>
                </a:cubicBezTo>
                <a:lnTo>
                  <a:pt x="250" y="15"/>
                </a:lnTo>
                <a:cubicBezTo>
                  <a:pt x="250" y="30"/>
                  <a:pt x="265" y="44"/>
                  <a:pt x="265" y="44"/>
                </a:cubicBezTo>
                <a:close/>
                <a:moveTo>
                  <a:pt x="544" y="471"/>
                </a:moveTo>
                <a:lnTo>
                  <a:pt x="544" y="471"/>
                </a:lnTo>
                <a:cubicBezTo>
                  <a:pt x="309" y="471"/>
                  <a:pt x="309" y="471"/>
                  <a:pt x="309" y="471"/>
                </a:cubicBezTo>
                <a:cubicBezTo>
                  <a:pt x="294" y="471"/>
                  <a:pt x="294" y="486"/>
                  <a:pt x="294" y="486"/>
                </a:cubicBezTo>
                <a:cubicBezTo>
                  <a:pt x="294" y="501"/>
                  <a:pt x="294" y="515"/>
                  <a:pt x="309" y="515"/>
                </a:cubicBezTo>
                <a:cubicBezTo>
                  <a:pt x="544" y="515"/>
                  <a:pt x="544" y="515"/>
                  <a:pt x="544" y="515"/>
                </a:cubicBezTo>
                <a:cubicBezTo>
                  <a:pt x="559" y="515"/>
                  <a:pt x="559" y="501"/>
                  <a:pt x="559" y="486"/>
                </a:cubicBezTo>
                <a:cubicBezTo>
                  <a:pt x="559" y="486"/>
                  <a:pt x="559" y="471"/>
                  <a:pt x="544" y="471"/>
                </a:cubicBezTo>
                <a:close/>
                <a:moveTo>
                  <a:pt x="544" y="353"/>
                </a:moveTo>
                <a:lnTo>
                  <a:pt x="544" y="353"/>
                </a:lnTo>
                <a:cubicBezTo>
                  <a:pt x="382" y="353"/>
                  <a:pt x="382" y="353"/>
                  <a:pt x="382" y="353"/>
                </a:cubicBezTo>
                <a:lnTo>
                  <a:pt x="368" y="368"/>
                </a:lnTo>
                <a:cubicBezTo>
                  <a:pt x="368" y="383"/>
                  <a:pt x="382" y="398"/>
                  <a:pt x="382" y="398"/>
                </a:cubicBezTo>
                <a:cubicBezTo>
                  <a:pt x="544" y="398"/>
                  <a:pt x="544" y="398"/>
                  <a:pt x="544" y="398"/>
                </a:cubicBezTo>
                <a:cubicBezTo>
                  <a:pt x="559" y="398"/>
                  <a:pt x="559" y="383"/>
                  <a:pt x="559" y="368"/>
                </a:cubicBezTo>
                <a:cubicBezTo>
                  <a:pt x="559" y="368"/>
                  <a:pt x="559" y="353"/>
                  <a:pt x="544" y="353"/>
                </a:cubicBezTo>
                <a:close/>
                <a:moveTo>
                  <a:pt x="544" y="118"/>
                </a:moveTo>
                <a:lnTo>
                  <a:pt x="544" y="118"/>
                </a:lnTo>
                <a:cubicBezTo>
                  <a:pt x="265" y="118"/>
                  <a:pt x="265" y="118"/>
                  <a:pt x="265" y="118"/>
                </a:cubicBezTo>
                <a:lnTo>
                  <a:pt x="250" y="132"/>
                </a:lnTo>
                <a:cubicBezTo>
                  <a:pt x="250" y="147"/>
                  <a:pt x="265" y="162"/>
                  <a:pt x="265" y="162"/>
                </a:cubicBezTo>
                <a:cubicBezTo>
                  <a:pt x="544" y="162"/>
                  <a:pt x="544" y="162"/>
                  <a:pt x="544" y="162"/>
                </a:cubicBezTo>
                <a:cubicBezTo>
                  <a:pt x="559" y="162"/>
                  <a:pt x="559" y="147"/>
                  <a:pt x="559" y="132"/>
                </a:cubicBezTo>
                <a:cubicBezTo>
                  <a:pt x="559" y="132"/>
                  <a:pt x="559" y="118"/>
                  <a:pt x="544" y="118"/>
                </a:cubicBezTo>
                <a:close/>
                <a:moveTo>
                  <a:pt x="544" y="235"/>
                </a:moveTo>
                <a:lnTo>
                  <a:pt x="544" y="235"/>
                </a:lnTo>
                <a:cubicBezTo>
                  <a:pt x="265" y="235"/>
                  <a:pt x="265" y="235"/>
                  <a:pt x="265" y="235"/>
                </a:cubicBezTo>
                <a:lnTo>
                  <a:pt x="250" y="250"/>
                </a:lnTo>
                <a:cubicBezTo>
                  <a:pt x="250" y="265"/>
                  <a:pt x="265" y="280"/>
                  <a:pt x="265" y="280"/>
                </a:cubicBezTo>
                <a:cubicBezTo>
                  <a:pt x="544" y="280"/>
                  <a:pt x="544" y="280"/>
                  <a:pt x="544" y="280"/>
                </a:cubicBezTo>
                <a:cubicBezTo>
                  <a:pt x="559" y="280"/>
                  <a:pt x="559" y="265"/>
                  <a:pt x="559" y="250"/>
                </a:cubicBezTo>
                <a:cubicBezTo>
                  <a:pt x="559" y="250"/>
                  <a:pt x="559" y="235"/>
                  <a:pt x="544" y="235"/>
                </a:cubicBez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960" rIns="129960" tIns="65160" bIns="65160" anchor="ctr">
            <a:noAutofit/>
          </a:bodyPr>
          <a:p>
            <a:pPr defTabSz="936000">
              <a:lnSpc>
                <a:spcPct val="100000"/>
              </a:lnSpc>
            </a:pPr>
            <a:endParaRPr b="0" lang="en-US" sz="26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20" name="Freeform 195"/>
          <p:cNvSpPr/>
          <p:nvPr/>
        </p:nvSpPr>
        <p:spPr>
          <a:xfrm>
            <a:off x="13692960" y="2922120"/>
            <a:ext cx="468000" cy="441720"/>
          </a:xfrm>
          <a:custGeom>
            <a:avLst/>
            <a:gdLst>
              <a:gd name="textAreaLeft" fmla="*/ 0 w 468000"/>
              <a:gd name="textAreaRight" fmla="*/ 468360 w 468000"/>
              <a:gd name="textAreaTop" fmla="*/ 0 h 441720"/>
              <a:gd name="textAreaBottom" fmla="*/ 442080 h 441720"/>
            </a:gdLst>
            <a:ahLst/>
            <a:rect l="textAreaLeft" t="textAreaTop" r="textAreaRight" b="textAreaBottom"/>
            <a:pathLst>
              <a:path w="546" h="516">
                <a:moveTo>
                  <a:pt x="309" y="471"/>
                </a:moveTo>
                <a:lnTo>
                  <a:pt x="309" y="471"/>
                </a:lnTo>
                <a:cubicBezTo>
                  <a:pt x="15" y="471"/>
                  <a:pt x="15" y="471"/>
                  <a:pt x="15" y="471"/>
                </a:cubicBezTo>
                <a:cubicBezTo>
                  <a:pt x="0" y="471"/>
                  <a:pt x="0" y="486"/>
                  <a:pt x="0" y="500"/>
                </a:cubicBezTo>
                <a:cubicBezTo>
                  <a:pt x="0" y="500"/>
                  <a:pt x="0" y="515"/>
                  <a:pt x="15" y="515"/>
                </a:cubicBezTo>
                <a:cubicBezTo>
                  <a:pt x="309" y="515"/>
                  <a:pt x="309" y="515"/>
                  <a:pt x="309" y="515"/>
                </a:cubicBezTo>
                <a:cubicBezTo>
                  <a:pt x="324" y="515"/>
                  <a:pt x="324" y="500"/>
                  <a:pt x="324" y="500"/>
                </a:cubicBezTo>
                <a:cubicBezTo>
                  <a:pt x="324" y="486"/>
                  <a:pt x="324" y="471"/>
                  <a:pt x="309" y="471"/>
                </a:cubicBezTo>
                <a:close/>
                <a:moveTo>
                  <a:pt x="15" y="44"/>
                </a:moveTo>
                <a:lnTo>
                  <a:pt x="15" y="44"/>
                </a:lnTo>
                <a:cubicBezTo>
                  <a:pt x="530" y="44"/>
                  <a:pt x="530" y="44"/>
                  <a:pt x="530" y="44"/>
                </a:cubicBezTo>
                <a:lnTo>
                  <a:pt x="545" y="29"/>
                </a:lnTo>
                <a:cubicBezTo>
                  <a:pt x="545" y="15"/>
                  <a:pt x="530" y="0"/>
                  <a:pt x="530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0" y="0"/>
                  <a:pt x="0" y="15"/>
                  <a:pt x="0" y="29"/>
                </a:cubicBezTo>
                <a:cubicBezTo>
                  <a:pt x="0" y="29"/>
                  <a:pt x="0" y="44"/>
                  <a:pt x="15" y="44"/>
                </a:cubicBezTo>
                <a:close/>
                <a:moveTo>
                  <a:pt x="530" y="324"/>
                </a:moveTo>
                <a:lnTo>
                  <a:pt x="530" y="324"/>
                </a:lnTo>
                <a:cubicBezTo>
                  <a:pt x="15" y="324"/>
                  <a:pt x="15" y="324"/>
                  <a:pt x="15" y="324"/>
                </a:cubicBezTo>
                <a:cubicBezTo>
                  <a:pt x="0" y="324"/>
                  <a:pt x="0" y="324"/>
                  <a:pt x="0" y="338"/>
                </a:cubicBezTo>
                <a:cubicBezTo>
                  <a:pt x="0" y="353"/>
                  <a:pt x="0" y="353"/>
                  <a:pt x="15" y="353"/>
                </a:cubicBezTo>
                <a:cubicBezTo>
                  <a:pt x="530" y="353"/>
                  <a:pt x="530" y="353"/>
                  <a:pt x="530" y="353"/>
                </a:cubicBezTo>
                <a:cubicBezTo>
                  <a:pt x="530" y="353"/>
                  <a:pt x="545" y="353"/>
                  <a:pt x="545" y="338"/>
                </a:cubicBezTo>
                <a:cubicBezTo>
                  <a:pt x="545" y="324"/>
                  <a:pt x="530" y="324"/>
                  <a:pt x="530" y="324"/>
                </a:cubicBezTo>
                <a:close/>
                <a:moveTo>
                  <a:pt x="530" y="162"/>
                </a:moveTo>
                <a:lnTo>
                  <a:pt x="530" y="162"/>
                </a:lnTo>
                <a:cubicBezTo>
                  <a:pt x="15" y="162"/>
                  <a:pt x="15" y="162"/>
                  <a:pt x="15" y="162"/>
                </a:cubicBezTo>
                <a:cubicBezTo>
                  <a:pt x="0" y="162"/>
                  <a:pt x="0" y="176"/>
                  <a:pt x="0" y="176"/>
                </a:cubicBezTo>
                <a:cubicBezTo>
                  <a:pt x="0" y="191"/>
                  <a:pt x="0" y="206"/>
                  <a:pt x="15" y="206"/>
                </a:cubicBezTo>
                <a:cubicBezTo>
                  <a:pt x="530" y="206"/>
                  <a:pt x="530" y="206"/>
                  <a:pt x="530" y="206"/>
                </a:cubicBezTo>
                <a:cubicBezTo>
                  <a:pt x="530" y="206"/>
                  <a:pt x="545" y="191"/>
                  <a:pt x="545" y="176"/>
                </a:cubicBezTo>
                <a:lnTo>
                  <a:pt x="530" y="162"/>
                </a:ln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960" rIns="129960" tIns="65160" bIns="65160" anchor="ctr">
            <a:noAutofit/>
          </a:bodyPr>
          <a:p>
            <a:pPr defTabSz="936000">
              <a:lnSpc>
                <a:spcPct val="100000"/>
              </a:lnSpc>
            </a:pPr>
            <a:endParaRPr b="0" lang="en-US" sz="26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21" name="Freeform 196"/>
          <p:cNvSpPr/>
          <p:nvPr/>
        </p:nvSpPr>
        <p:spPr>
          <a:xfrm>
            <a:off x="11964240" y="2922120"/>
            <a:ext cx="468000" cy="441720"/>
          </a:xfrm>
          <a:custGeom>
            <a:avLst/>
            <a:gdLst>
              <a:gd name="textAreaLeft" fmla="*/ 0 w 468000"/>
              <a:gd name="textAreaRight" fmla="*/ 468360 w 468000"/>
              <a:gd name="textAreaTop" fmla="*/ 0 h 441720"/>
              <a:gd name="textAreaBottom" fmla="*/ 442080 h 441720"/>
            </a:gdLst>
            <a:ahLst/>
            <a:rect l="textAreaLeft" t="textAreaTop" r="textAreaRight" b="textAreaBottom"/>
            <a:pathLst>
              <a:path w="545" h="516">
                <a:moveTo>
                  <a:pt x="14" y="44"/>
                </a:moveTo>
                <a:lnTo>
                  <a:pt x="14" y="44"/>
                </a:lnTo>
                <a:cubicBezTo>
                  <a:pt x="530" y="44"/>
                  <a:pt x="530" y="44"/>
                  <a:pt x="530" y="44"/>
                </a:cubicBezTo>
                <a:cubicBezTo>
                  <a:pt x="544" y="44"/>
                  <a:pt x="544" y="29"/>
                  <a:pt x="544" y="29"/>
                </a:cubicBezTo>
                <a:cubicBezTo>
                  <a:pt x="544" y="15"/>
                  <a:pt x="544" y="0"/>
                  <a:pt x="530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0" y="15"/>
                  <a:pt x="0" y="29"/>
                </a:cubicBezTo>
                <a:lnTo>
                  <a:pt x="14" y="44"/>
                </a:lnTo>
                <a:close/>
                <a:moveTo>
                  <a:pt x="103" y="162"/>
                </a:moveTo>
                <a:lnTo>
                  <a:pt x="103" y="162"/>
                </a:lnTo>
                <a:cubicBezTo>
                  <a:pt x="88" y="162"/>
                  <a:pt x="73" y="176"/>
                  <a:pt x="73" y="176"/>
                </a:cubicBezTo>
                <a:cubicBezTo>
                  <a:pt x="73" y="191"/>
                  <a:pt x="88" y="206"/>
                  <a:pt x="103" y="206"/>
                </a:cubicBezTo>
                <a:cubicBezTo>
                  <a:pt x="456" y="206"/>
                  <a:pt x="456" y="206"/>
                  <a:pt x="456" y="206"/>
                </a:cubicBezTo>
                <a:cubicBezTo>
                  <a:pt x="456" y="206"/>
                  <a:pt x="471" y="191"/>
                  <a:pt x="471" y="176"/>
                </a:cubicBezTo>
                <a:lnTo>
                  <a:pt x="456" y="162"/>
                </a:lnTo>
                <a:lnTo>
                  <a:pt x="103" y="162"/>
                </a:lnTo>
                <a:close/>
                <a:moveTo>
                  <a:pt x="530" y="324"/>
                </a:moveTo>
                <a:lnTo>
                  <a:pt x="530" y="324"/>
                </a:lnTo>
                <a:cubicBezTo>
                  <a:pt x="14" y="324"/>
                  <a:pt x="14" y="324"/>
                  <a:pt x="14" y="324"/>
                </a:cubicBezTo>
                <a:cubicBezTo>
                  <a:pt x="14" y="324"/>
                  <a:pt x="0" y="324"/>
                  <a:pt x="0" y="338"/>
                </a:cubicBezTo>
                <a:cubicBezTo>
                  <a:pt x="0" y="353"/>
                  <a:pt x="14" y="353"/>
                  <a:pt x="14" y="353"/>
                </a:cubicBezTo>
                <a:cubicBezTo>
                  <a:pt x="530" y="353"/>
                  <a:pt x="530" y="353"/>
                  <a:pt x="530" y="353"/>
                </a:cubicBezTo>
                <a:cubicBezTo>
                  <a:pt x="544" y="353"/>
                  <a:pt x="544" y="353"/>
                  <a:pt x="544" y="338"/>
                </a:cubicBezTo>
                <a:cubicBezTo>
                  <a:pt x="544" y="324"/>
                  <a:pt x="544" y="324"/>
                  <a:pt x="530" y="324"/>
                </a:cubicBezTo>
                <a:close/>
                <a:moveTo>
                  <a:pt x="412" y="471"/>
                </a:moveTo>
                <a:lnTo>
                  <a:pt x="412" y="471"/>
                </a:lnTo>
                <a:cubicBezTo>
                  <a:pt x="132" y="471"/>
                  <a:pt x="132" y="471"/>
                  <a:pt x="132" y="471"/>
                </a:cubicBezTo>
                <a:cubicBezTo>
                  <a:pt x="132" y="471"/>
                  <a:pt x="117" y="486"/>
                  <a:pt x="117" y="500"/>
                </a:cubicBezTo>
                <a:lnTo>
                  <a:pt x="132" y="515"/>
                </a:lnTo>
                <a:cubicBezTo>
                  <a:pt x="412" y="515"/>
                  <a:pt x="412" y="515"/>
                  <a:pt x="412" y="515"/>
                </a:cubicBezTo>
                <a:cubicBezTo>
                  <a:pt x="426" y="515"/>
                  <a:pt x="426" y="500"/>
                  <a:pt x="426" y="500"/>
                </a:cubicBezTo>
                <a:cubicBezTo>
                  <a:pt x="426" y="486"/>
                  <a:pt x="426" y="471"/>
                  <a:pt x="412" y="471"/>
                </a:cubicBez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960" rIns="129960" tIns="65160" bIns="65160" anchor="ctr">
            <a:noAutofit/>
          </a:bodyPr>
          <a:p>
            <a:pPr defTabSz="936000">
              <a:lnSpc>
                <a:spcPct val="100000"/>
              </a:lnSpc>
            </a:pPr>
            <a:endParaRPr b="0" lang="en-US" sz="26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22" name="Freeform 197"/>
          <p:cNvSpPr/>
          <p:nvPr/>
        </p:nvSpPr>
        <p:spPr>
          <a:xfrm>
            <a:off x="10235520" y="2922120"/>
            <a:ext cx="468000" cy="441720"/>
          </a:xfrm>
          <a:custGeom>
            <a:avLst/>
            <a:gdLst>
              <a:gd name="textAreaLeft" fmla="*/ 0 w 468000"/>
              <a:gd name="textAreaRight" fmla="*/ 468360 w 468000"/>
              <a:gd name="textAreaTop" fmla="*/ 0 h 441720"/>
              <a:gd name="textAreaBottom" fmla="*/ 442080 h 441720"/>
            </a:gdLst>
            <a:ahLst/>
            <a:rect l="textAreaLeft" t="textAreaTop" r="textAreaRight" b="textAreaBottom"/>
            <a:pathLst>
              <a:path w="545" h="516">
                <a:moveTo>
                  <a:pt x="14" y="206"/>
                </a:moveTo>
                <a:lnTo>
                  <a:pt x="14" y="206"/>
                </a:lnTo>
                <a:cubicBezTo>
                  <a:pt x="368" y="206"/>
                  <a:pt x="368" y="206"/>
                  <a:pt x="368" y="206"/>
                </a:cubicBezTo>
                <a:cubicBezTo>
                  <a:pt x="383" y="206"/>
                  <a:pt x="397" y="191"/>
                  <a:pt x="397" y="176"/>
                </a:cubicBezTo>
                <a:cubicBezTo>
                  <a:pt x="397" y="176"/>
                  <a:pt x="383" y="162"/>
                  <a:pt x="368" y="162"/>
                </a:cubicBezTo>
                <a:cubicBezTo>
                  <a:pt x="14" y="162"/>
                  <a:pt x="14" y="162"/>
                  <a:pt x="14" y="162"/>
                </a:cubicBezTo>
                <a:lnTo>
                  <a:pt x="0" y="176"/>
                </a:lnTo>
                <a:cubicBezTo>
                  <a:pt x="0" y="191"/>
                  <a:pt x="14" y="206"/>
                  <a:pt x="14" y="206"/>
                </a:cubicBezTo>
                <a:close/>
                <a:moveTo>
                  <a:pt x="14" y="44"/>
                </a:moveTo>
                <a:lnTo>
                  <a:pt x="14" y="44"/>
                </a:lnTo>
                <a:cubicBezTo>
                  <a:pt x="530" y="44"/>
                  <a:pt x="530" y="44"/>
                  <a:pt x="530" y="44"/>
                </a:cubicBezTo>
                <a:cubicBezTo>
                  <a:pt x="544" y="44"/>
                  <a:pt x="544" y="29"/>
                  <a:pt x="544" y="29"/>
                </a:cubicBezTo>
                <a:cubicBezTo>
                  <a:pt x="544" y="15"/>
                  <a:pt x="544" y="0"/>
                  <a:pt x="530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0" y="15"/>
                  <a:pt x="0" y="29"/>
                </a:cubicBezTo>
                <a:lnTo>
                  <a:pt x="14" y="44"/>
                </a:lnTo>
                <a:close/>
                <a:moveTo>
                  <a:pt x="309" y="471"/>
                </a:moveTo>
                <a:lnTo>
                  <a:pt x="309" y="471"/>
                </a:lnTo>
                <a:cubicBezTo>
                  <a:pt x="14" y="471"/>
                  <a:pt x="14" y="471"/>
                  <a:pt x="14" y="471"/>
                </a:cubicBezTo>
                <a:cubicBezTo>
                  <a:pt x="14" y="471"/>
                  <a:pt x="0" y="486"/>
                  <a:pt x="0" y="500"/>
                </a:cubicBezTo>
                <a:lnTo>
                  <a:pt x="14" y="515"/>
                </a:lnTo>
                <a:cubicBezTo>
                  <a:pt x="309" y="515"/>
                  <a:pt x="309" y="515"/>
                  <a:pt x="309" y="515"/>
                </a:cubicBezTo>
                <a:cubicBezTo>
                  <a:pt x="324" y="515"/>
                  <a:pt x="338" y="500"/>
                  <a:pt x="338" y="500"/>
                </a:cubicBezTo>
                <a:cubicBezTo>
                  <a:pt x="338" y="486"/>
                  <a:pt x="324" y="471"/>
                  <a:pt x="309" y="471"/>
                </a:cubicBezTo>
                <a:close/>
                <a:moveTo>
                  <a:pt x="530" y="324"/>
                </a:moveTo>
                <a:lnTo>
                  <a:pt x="530" y="324"/>
                </a:lnTo>
                <a:cubicBezTo>
                  <a:pt x="14" y="324"/>
                  <a:pt x="14" y="324"/>
                  <a:pt x="14" y="324"/>
                </a:cubicBezTo>
                <a:cubicBezTo>
                  <a:pt x="14" y="324"/>
                  <a:pt x="0" y="324"/>
                  <a:pt x="0" y="338"/>
                </a:cubicBezTo>
                <a:cubicBezTo>
                  <a:pt x="0" y="353"/>
                  <a:pt x="14" y="353"/>
                  <a:pt x="14" y="353"/>
                </a:cubicBezTo>
                <a:cubicBezTo>
                  <a:pt x="530" y="353"/>
                  <a:pt x="530" y="353"/>
                  <a:pt x="530" y="353"/>
                </a:cubicBezTo>
                <a:cubicBezTo>
                  <a:pt x="544" y="353"/>
                  <a:pt x="544" y="353"/>
                  <a:pt x="544" y="338"/>
                </a:cubicBezTo>
                <a:cubicBezTo>
                  <a:pt x="544" y="324"/>
                  <a:pt x="544" y="324"/>
                  <a:pt x="530" y="324"/>
                </a:cubicBez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960" rIns="129960" tIns="65160" bIns="65160" anchor="ctr">
            <a:noAutofit/>
          </a:bodyPr>
          <a:p>
            <a:pPr defTabSz="936000">
              <a:lnSpc>
                <a:spcPct val="100000"/>
              </a:lnSpc>
            </a:pPr>
            <a:endParaRPr b="0" lang="en-US" sz="26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23" name="Freeform 198"/>
          <p:cNvSpPr/>
          <p:nvPr/>
        </p:nvSpPr>
        <p:spPr>
          <a:xfrm>
            <a:off x="8544600" y="2873160"/>
            <a:ext cx="430560" cy="543600"/>
          </a:xfrm>
          <a:custGeom>
            <a:avLst/>
            <a:gdLst>
              <a:gd name="textAreaLeft" fmla="*/ 0 w 430560"/>
              <a:gd name="textAreaRight" fmla="*/ 430920 w 430560"/>
              <a:gd name="textAreaTop" fmla="*/ 0 h 543600"/>
              <a:gd name="textAreaBottom" fmla="*/ 543960 h 543600"/>
            </a:gdLst>
            <a:ahLst/>
            <a:rect l="textAreaLeft" t="textAreaTop" r="textAreaRight" b="textAreaBottom"/>
            <a:pathLst>
              <a:path w="501" h="634">
                <a:moveTo>
                  <a:pt x="353" y="559"/>
                </a:moveTo>
                <a:lnTo>
                  <a:pt x="353" y="559"/>
                </a:lnTo>
                <a:cubicBezTo>
                  <a:pt x="353" y="559"/>
                  <a:pt x="368" y="545"/>
                  <a:pt x="368" y="530"/>
                </a:cubicBezTo>
                <a:cubicBezTo>
                  <a:pt x="368" y="294"/>
                  <a:pt x="368" y="294"/>
                  <a:pt x="368" y="294"/>
                </a:cubicBezTo>
                <a:lnTo>
                  <a:pt x="353" y="279"/>
                </a:lnTo>
                <a:cubicBezTo>
                  <a:pt x="339" y="279"/>
                  <a:pt x="323" y="294"/>
                  <a:pt x="323" y="294"/>
                </a:cubicBezTo>
                <a:cubicBezTo>
                  <a:pt x="323" y="530"/>
                  <a:pt x="323" y="530"/>
                  <a:pt x="323" y="530"/>
                </a:cubicBezTo>
                <a:cubicBezTo>
                  <a:pt x="323" y="545"/>
                  <a:pt x="339" y="559"/>
                  <a:pt x="353" y="559"/>
                </a:cubicBezTo>
                <a:close/>
                <a:moveTo>
                  <a:pt x="147" y="559"/>
                </a:moveTo>
                <a:lnTo>
                  <a:pt x="147" y="559"/>
                </a:lnTo>
                <a:cubicBezTo>
                  <a:pt x="162" y="559"/>
                  <a:pt x="176" y="545"/>
                  <a:pt x="176" y="530"/>
                </a:cubicBezTo>
                <a:cubicBezTo>
                  <a:pt x="176" y="294"/>
                  <a:pt x="176" y="294"/>
                  <a:pt x="176" y="294"/>
                </a:cubicBezTo>
                <a:cubicBezTo>
                  <a:pt x="176" y="294"/>
                  <a:pt x="162" y="279"/>
                  <a:pt x="147" y="279"/>
                </a:cubicBezTo>
                <a:lnTo>
                  <a:pt x="132" y="294"/>
                </a:lnTo>
                <a:cubicBezTo>
                  <a:pt x="132" y="530"/>
                  <a:pt x="132" y="530"/>
                  <a:pt x="132" y="530"/>
                </a:cubicBezTo>
                <a:cubicBezTo>
                  <a:pt x="132" y="545"/>
                  <a:pt x="147" y="559"/>
                  <a:pt x="147" y="559"/>
                </a:cubicBezTo>
                <a:close/>
                <a:moveTo>
                  <a:pt x="250" y="559"/>
                </a:moveTo>
                <a:lnTo>
                  <a:pt x="250" y="559"/>
                </a:lnTo>
                <a:cubicBezTo>
                  <a:pt x="265" y="559"/>
                  <a:pt x="265" y="545"/>
                  <a:pt x="265" y="530"/>
                </a:cubicBezTo>
                <a:cubicBezTo>
                  <a:pt x="265" y="294"/>
                  <a:pt x="265" y="294"/>
                  <a:pt x="265" y="294"/>
                </a:cubicBezTo>
                <a:cubicBezTo>
                  <a:pt x="265" y="294"/>
                  <a:pt x="265" y="279"/>
                  <a:pt x="250" y="279"/>
                </a:cubicBezTo>
                <a:cubicBezTo>
                  <a:pt x="235" y="279"/>
                  <a:pt x="235" y="294"/>
                  <a:pt x="235" y="294"/>
                </a:cubicBezTo>
                <a:cubicBezTo>
                  <a:pt x="235" y="530"/>
                  <a:pt x="235" y="530"/>
                  <a:pt x="235" y="530"/>
                </a:cubicBezTo>
                <a:cubicBezTo>
                  <a:pt x="235" y="545"/>
                  <a:pt x="235" y="559"/>
                  <a:pt x="250" y="559"/>
                </a:cubicBezTo>
                <a:close/>
                <a:moveTo>
                  <a:pt x="471" y="88"/>
                </a:moveTo>
                <a:lnTo>
                  <a:pt x="471" y="88"/>
                </a:lnTo>
                <a:cubicBezTo>
                  <a:pt x="353" y="88"/>
                  <a:pt x="353" y="88"/>
                  <a:pt x="353" y="88"/>
                </a:cubicBezTo>
                <a:cubicBezTo>
                  <a:pt x="353" y="44"/>
                  <a:pt x="353" y="44"/>
                  <a:pt x="353" y="44"/>
                </a:cubicBezTo>
                <a:cubicBezTo>
                  <a:pt x="353" y="29"/>
                  <a:pt x="323" y="0"/>
                  <a:pt x="309" y="0"/>
                </a:cubicBezTo>
                <a:cubicBezTo>
                  <a:pt x="191" y="0"/>
                  <a:pt x="191" y="0"/>
                  <a:pt x="191" y="0"/>
                </a:cubicBezTo>
                <a:cubicBezTo>
                  <a:pt x="176" y="0"/>
                  <a:pt x="147" y="29"/>
                  <a:pt x="147" y="44"/>
                </a:cubicBezTo>
                <a:cubicBezTo>
                  <a:pt x="147" y="88"/>
                  <a:pt x="147" y="88"/>
                  <a:pt x="147" y="88"/>
                </a:cubicBezTo>
                <a:cubicBezTo>
                  <a:pt x="29" y="88"/>
                  <a:pt x="29" y="88"/>
                  <a:pt x="29" y="88"/>
                </a:cubicBezTo>
                <a:cubicBezTo>
                  <a:pt x="14" y="88"/>
                  <a:pt x="0" y="103"/>
                  <a:pt x="0" y="117"/>
                </a:cubicBezTo>
                <a:cubicBezTo>
                  <a:pt x="0" y="162"/>
                  <a:pt x="0" y="162"/>
                  <a:pt x="0" y="162"/>
                </a:cubicBezTo>
                <a:cubicBezTo>
                  <a:pt x="0" y="176"/>
                  <a:pt x="14" y="206"/>
                  <a:pt x="29" y="206"/>
                </a:cubicBezTo>
                <a:cubicBezTo>
                  <a:pt x="29" y="559"/>
                  <a:pt x="29" y="559"/>
                  <a:pt x="29" y="559"/>
                </a:cubicBezTo>
                <a:cubicBezTo>
                  <a:pt x="29" y="604"/>
                  <a:pt x="73" y="633"/>
                  <a:pt x="118" y="633"/>
                </a:cubicBezTo>
                <a:cubicBezTo>
                  <a:pt x="382" y="633"/>
                  <a:pt x="382" y="633"/>
                  <a:pt x="382" y="633"/>
                </a:cubicBezTo>
                <a:cubicBezTo>
                  <a:pt x="427" y="633"/>
                  <a:pt x="471" y="604"/>
                  <a:pt x="471" y="559"/>
                </a:cubicBezTo>
                <a:cubicBezTo>
                  <a:pt x="471" y="206"/>
                  <a:pt x="471" y="206"/>
                  <a:pt x="471" y="206"/>
                </a:cubicBezTo>
                <a:cubicBezTo>
                  <a:pt x="486" y="206"/>
                  <a:pt x="500" y="176"/>
                  <a:pt x="500" y="162"/>
                </a:cubicBezTo>
                <a:cubicBezTo>
                  <a:pt x="500" y="117"/>
                  <a:pt x="500" y="117"/>
                  <a:pt x="500" y="117"/>
                </a:cubicBezTo>
                <a:cubicBezTo>
                  <a:pt x="500" y="103"/>
                  <a:pt x="486" y="88"/>
                  <a:pt x="471" y="88"/>
                </a:cubicBezTo>
                <a:close/>
                <a:moveTo>
                  <a:pt x="191" y="59"/>
                </a:moveTo>
                <a:lnTo>
                  <a:pt x="191" y="59"/>
                </a:lnTo>
                <a:lnTo>
                  <a:pt x="206" y="44"/>
                </a:lnTo>
                <a:cubicBezTo>
                  <a:pt x="294" y="44"/>
                  <a:pt x="294" y="44"/>
                  <a:pt x="294" y="44"/>
                </a:cubicBezTo>
                <a:lnTo>
                  <a:pt x="309" y="59"/>
                </a:lnTo>
                <a:cubicBezTo>
                  <a:pt x="309" y="88"/>
                  <a:pt x="309" y="88"/>
                  <a:pt x="309" y="88"/>
                </a:cubicBezTo>
                <a:cubicBezTo>
                  <a:pt x="294" y="88"/>
                  <a:pt x="191" y="88"/>
                  <a:pt x="191" y="88"/>
                </a:cubicBezTo>
                <a:lnTo>
                  <a:pt x="191" y="59"/>
                </a:lnTo>
                <a:close/>
                <a:moveTo>
                  <a:pt x="427" y="559"/>
                </a:moveTo>
                <a:lnTo>
                  <a:pt x="427" y="559"/>
                </a:lnTo>
                <a:cubicBezTo>
                  <a:pt x="427" y="574"/>
                  <a:pt x="412" y="589"/>
                  <a:pt x="382" y="589"/>
                </a:cubicBezTo>
                <a:cubicBezTo>
                  <a:pt x="118" y="589"/>
                  <a:pt x="118" y="589"/>
                  <a:pt x="118" y="589"/>
                </a:cubicBezTo>
                <a:cubicBezTo>
                  <a:pt x="88" y="589"/>
                  <a:pt x="73" y="574"/>
                  <a:pt x="73" y="559"/>
                </a:cubicBezTo>
                <a:cubicBezTo>
                  <a:pt x="73" y="206"/>
                  <a:pt x="73" y="206"/>
                  <a:pt x="73" y="206"/>
                </a:cubicBezTo>
                <a:cubicBezTo>
                  <a:pt x="103" y="206"/>
                  <a:pt x="412" y="206"/>
                  <a:pt x="427" y="206"/>
                </a:cubicBezTo>
                <a:lnTo>
                  <a:pt x="427" y="559"/>
                </a:lnTo>
                <a:close/>
                <a:moveTo>
                  <a:pt x="441" y="162"/>
                </a:moveTo>
                <a:lnTo>
                  <a:pt x="441" y="162"/>
                </a:lnTo>
                <a:cubicBezTo>
                  <a:pt x="59" y="162"/>
                  <a:pt x="59" y="162"/>
                  <a:pt x="59" y="162"/>
                </a:cubicBezTo>
                <a:cubicBezTo>
                  <a:pt x="44" y="162"/>
                  <a:pt x="29" y="147"/>
                  <a:pt x="29" y="147"/>
                </a:cubicBezTo>
                <a:cubicBezTo>
                  <a:pt x="29" y="132"/>
                  <a:pt x="44" y="117"/>
                  <a:pt x="59" y="117"/>
                </a:cubicBezTo>
                <a:cubicBezTo>
                  <a:pt x="441" y="117"/>
                  <a:pt x="441" y="117"/>
                  <a:pt x="441" y="117"/>
                </a:cubicBezTo>
                <a:cubicBezTo>
                  <a:pt x="456" y="117"/>
                  <a:pt x="471" y="132"/>
                  <a:pt x="471" y="147"/>
                </a:cubicBezTo>
                <a:cubicBezTo>
                  <a:pt x="471" y="147"/>
                  <a:pt x="456" y="162"/>
                  <a:pt x="441" y="162"/>
                </a:cubicBez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960" rIns="129960" tIns="65160" bIns="65160" anchor="ctr">
            <a:noAutofit/>
          </a:bodyPr>
          <a:p>
            <a:pPr defTabSz="936000">
              <a:lnSpc>
                <a:spcPct val="100000"/>
              </a:lnSpc>
            </a:pPr>
            <a:endParaRPr b="0" lang="en-US" sz="26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24" name="Freeform 199"/>
          <p:cNvSpPr/>
          <p:nvPr/>
        </p:nvSpPr>
        <p:spPr>
          <a:xfrm>
            <a:off x="6740280" y="2895840"/>
            <a:ext cx="543600" cy="505800"/>
          </a:xfrm>
          <a:custGeom>
            <a:avLst/>
            <a:gdLst>
              <a:gd name="textAreaLeft" fmla="*/ 0 w 543600"/>
              <a:gd name="textAreaRight" fmla="*/ 543960 w 543600"/>
              <a:gd name="textAreaTop" fmla="*/ 0 h 505800"/>
              <a:gd name="textAreaBottom" fmla="*/ 506160 h 505800"/>
            </a:gdLst>
            <a:ahLst/>
            <a:rect l="textAreaLeft" t="textAreaTop" r="textAreaRight" b="textAreaBottom"/>
            <a:pathLst>
              <a:path w="634" h="590">
                <a:moveTo>
                  <a:pt x="560" y="74"/>
                </a:moveTo>
                <a:lnTo>
                  <a:pt x="560" y="74"/>
                </a:lnTo>
                <a:cubicBezTo>
                  <a:pt x="442" y="74"/>
                  <a:pt x="442" y="74"/>
                  <a:pt x="442" y="74"/>
                </a:cubicBezTo>
                <a:cubicBezTo>
                  <a:pt x="442" y="30"/>
                  <a:pt x="442" y="30"/>
                  <a:pt x="442" y="30"/>
                </a:cubicBezTo>
                <a:cubicBezTo>
                  <a:pt x="442" y="15"/>
                  <a:pt x="412" y="0"/>
                  <a:pt x="398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21" y="0"/>
                  <a:pt x="207" y="15"/>
                  <a:pt x="207" y="30"/>
                </a:cubicBezTo>
                <a:cubicBezTo>
                  <a:pt x="207" y="74"/>
                  <a:pt x="207" y="74"/>
                  <a:pt x="207" y="74"/>
                </a:cubicBezTo>
                <a:cubicBezTo>
                  <a:pt x="89" y="74"/>
                  <a:pt x="89" y="74"/>
                  <a:pt x="89" y="74"/>
                </a:cubicBezTo>
                <a:cubicBezTo>
                  <a:pt x="44" y="74"/>
                  <a:pt x="0" y="103"/>
                  <a:pt x="0" y="147"/>
                </a:cubicBezTo>
                <a:cubicBezTo>
                  <a:pt x="0" y="501"/>
                  <a:pt x="0" y="501"/>
                  <a:pt x="0" y="501"/>
                </a:cubicBezTo>
                <a:cubicBezTo>
                  <a:pt x="0" y="545"/>
                  <a:pt x="44" y="589"/>
                  <a:pt x="89" y="589"/>
                </a:cubicBezTo>
                <a:cubicBezTo>
                  <a:pt x="560" y="589"/>
                  <a:pt x="560" y="589"/>
                  <a:pt x="560" y="589"/>
                </a:cubicBezTo>
                <a:cubicBezTo>
                  <a:pt x="604" y="589"/>
                  <a:pt x="633" y="545"/>
                  <a:pt x="633" y="501"/>
                </a:cubicBezTo>
                <a:cubicBezTo>
                  <a:pt x="633" y="147"/>
                  <a:pt x="633" y="147"/>
                  <a:pt x="633" y="147"/>
                </a:cubicBezTo>
                <a:cubicBezTo>
                  <a:pt x="633" y="103"/>
                  <a:pt x="604" y="74"/>
                  <a:pt x="560" y="74"/>
                </a:cubicBezTo>
                <a:close/>
                <a:moveTo>
                  <a:pt x="236" y="59"/>
                </a:moveTo>
                <a:lnTo>
                  <a:pt x="236" y="59"/>
                </a:lnTo>
                <a:cubicBezTo>
                  <a:pt x="236" y="45"/>
                  <a:pt x="251" y="30"/>
                  <a:pt x="265" y="30"/>
                </a:cubicBezTo>
                <a:cubicBezTo>
                  <a:pt x="383" y="30"/>
                  <a:pt x="383" y="30"/>
                  <a:pt x="383" y="30"/>
                </a:cubicBezTo>
                <a:cubicBezTo>
                  <a:pt x="383" y="30"/>
                  <a:pt x="398" y="45"/>
                  <a:pt x="398" y="59"/>
                </a:cubicBezTo>
                <a:cubicBezTo>
                  <a:pt x="398" y="74"/>
                  <a:pt x="398" y="74"/>
                  <a:pt x="398" y="74"/>
                </a:cubicBezTo>
                <a:cubicBezTo>
                  <a:pt x="236" y="74"/>
                  <a:pt x="236" y="74"/>
                  <a:pt x="236" y="74"/>
                </a:cubicBezTo>
                <a:lnTo>
                  <a:pt x="236" y="59"/>
                </a:lnTo>
                <a:close/>
                <a:moveTo>
                  <a:pt x="589" y="501"/>
                </a:moveTo>
                <a:lnTo>
                  <a:pt x="589" y="501"/>
                </a:lnTo>
                <a:cubicBezTo>
                  <a:pt x="589" y="530"/>
                  <a:pt x="574" y="545"/>
                  <a:pt x="560" y="545"/>
                </a:cubicBezTo>
                <a:cubicBezTo>
                  <a:pt x="89" y="545"/>
                  <a:pt x="89" y="545"/>
                  <a:pt x="89" y="545"/>
                </a:cubicBezTo>
                <a:cubicBezTo>
                  <a:pt x="59" y="545"/>
                  <a:pt x="44" y="530"/>
                  <a:pt x="44" y="501"/>
                </a:cubicBezTo>
                <a:cubicBezTo>
                  <a:pt x="44" y="295"/>
                  <a:pt x="44" y="295"/>
                  <a:pt x="44" y="295"/>
                </a:cubicBezTo>
                <a:cubicBezTo>
                  <a:pt x="251" y="295"/>
                  <a:pt x="251" y="295"/>
                  <a:pt x="251" y="295"/>
                </a:cubicBezTo>
                <a:cubicBezTo>
                  <a:pt x="236" y="295"/>
                  <a:pt x="236" y="309"/>
                  <a:pt x="236" y="309"/>
                </a:cubicBezTo>
                <a:cubicBezTo>
                  <a:pt x="236" y="354"/>
                  <a:pt x="280" y="383"/>
                  <a:pt x="324" y="383"/>
                </a:cubicBezTo>
                <a:cubicBezTo>
                  <a:pt x="369" y="383"/>
                  <a:pt x="398" y="354"/>
                  <a:pt x="398" y="309"/>
                </a:cubicBezTo>
                <a:lnTo>
                  <a:pt x="398" y="295"/>
                </a:lnTo>
                <a:cubicBezTo>
                  <a:pt x="589" y="295"/>
                  <a:pt x="589" y="295"/>
                  <a:pt x="589" y="295"/>
                </a:cubicBezTo>
                <a:lnTo>
                  <a:pt x="589" y="501"/>
                </a:lnTo>
                <a:close/>
                <a:moveTo>
                  <a:pt x="280" y="309"/>
                </a:moveTo>
                <a:lnTo>
                  <a:pt x="280" y="309"/>
                </a:lnTo>
                <a:lnTo>
                  <a:pt x="280" y="295"/>
                </a:lnTo>
                <a:cubicBezTo>
                  <a:pt x="354" y="295"/>
                  <a:pt x="354" y="295"/>
                  <a:pt x="354" y="295"/>
                </a:cubicBezTo>
                <a:lnTo>
                  <a:pt x="354" y="309"/>
                </a:lnTo>
                <a:cubicBezTo>
                  <a:pt x="354" y="324"/>
                  <a:pt x="339" y="354"/>
                  <a:pt x="324" y="354"/>
                </a:cubicBezTo>
                <a:cubicBezTo>
                  <a:pt x="295" y="354"/>
                  <a:pt x="280" y="324"/>
                  <a:pt x="280" y="309"/>
                </a:cubicBezTo>
                <a:close/>
                <a:moveTo>
                  <a:pt x="589" y="250"/>
                </a:moveTo>
                <a:lnTo>
                  <a:pt x="589" y="250"/>
                </a:lnTo>
                <a:cubicBezTo>
                  <a:pt x="44" y="250"/>
                  <a:pt x="44" y="250"/>
                  <a:pt x="44" y="250"/>
                </a:cubicBezTo>
                <a:cubicBezTo>
                  <a:pt x="44" y="147"/>
                  <a:pt x="44" y="147"/>
                  <a:pt x="44" y="147"/>
                </a:cubicBezTo>
                <a:cubicBezTo>
                  <a:pt x="44" y="133"/>
                  <a:pt x="59" y="118"/>
                  <a:pt x="89" y="118"/>
                </a:cubicBezTo>
                <a:cubicBezTo>
                  <a:pt x="560" y="118"/>
                  <a:pt x="560" y="118"/>
                  <a:pt x="560" y="118"/>
                </a:cubicBezTo>
                <a:cubicBezTo>
                  <a:pt x="574" y="118"/>
                  <a:pt x="589" y="133"/>
                  <a:pt x="589" y="147"/>
                </a:cubicBezTo>
                <a:lnTo>
                  <a:pt x="589" y="250"/>
                </a:ln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960" rIns="129960" tIns="65160" bIns="65160" anchor="ctr">
            <a:noAutofit/>
          </a:bodyPr>
          <a:p>
            <a:pPr defTabSz="936000">
              <a:lnSpc>
                <a:spcPct val="100000"/>
              </a:lnSpc>
            </a:pPr>
            <a:endParaRPr b="0" lang="en-US" sz="26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25" name="Freeform 200"/>
          <p:cNvSpPr/>
          <p:nvPr/>
        </p:nvSpPr>
        <p:spPr>
          <a:xfrm>
            <a:off x="4935960" y="2884320"/>
            <a:ext cx="543600" cy="517320"/>
          </a:xfrm>
          <a:custGeom>
            <a:avLst/>
            <a:gdLst>
              <a:gd name="textAreaLeft" fmla="*/ 0 w 543600"/>
              <a:gd name="textAreaRight" fmla="*/ 543960 w 543600"/>
              <a:gd name="textAreaTop" fmla="*/ 0 h 517320"/>
              <a:gd name="textAreaBottom" fmla="*/ 517680 h 517320"/>
            </a:gdLst>
            <a:ahLst/>
            <a:rect l="textAreaLeft" t="textAreaTop" r="textAreaRight" b="textAreaBottom"/>
            <a:pathLst>
              <a:path w="634" h="604">
                <a:moveTo>
                  <a:pt x="309" y="44"/>
                </a:moveTo>
                <a:lnTo>
                  <a:pt x="309" y="44"/>
                </a:lnTo>
                <a:close/>
                <a:moveTo>
                  <a:pt x="14" y="220"/>
                </a:moveTo>
                <a:lnTo>
                  <a:pt x="14" y="220"/>
                </a:lnTo>
                <a:cubicBezTo>
                  <a:pt x="279" y="338"/>
                  <a:pt x="279" y="338"/>
                  <a:pt x="279" y="338"/>
                </a:cubicBezTo>
                <a:cubicBezTo>
                  <a:pt x="309" y="353"/>
                  <a:pt x="324" y="353"/>
                  <a:pt x="338" y="338"/>
                </a:cubicBezTo>
                <a:cubicBezTo>
                  <a:pt x="603" y="220"/>
                  <a:pt x="603" y="220"/>
                  <a:pt x="603" y="220"/>
                </a:cubicBezTo>
                <a:cubicBezTo>
                  <a:pt x="633" y="206"/>
                  <a:pt x="633" y="176"/>
                  <a:pt x="603" y="161"/>
                </a:cubicBezTo>
                <a:cubicBezTo>
                  <a:pt x="338" y="14"/>
                  <a:pt x="338" y="14"/>
                  <a:pt x="338" y="14"/>
                </a:cubicBezTo>
                <a:cubicBezTo>
                  <a:pt x="324" y="0"/>
                  <a:pt x="309" y="14"/>
                  <a:pt x="279" y="14"/>
                </a:cubicBezTo>
                <a:cubicBezTo>
                  <a:pt x="14" y="161"/>
                  <a:pt x="14" y="161"/>
                  <a:pt x="14" y="161"/>
                </a:cubicBezTo>
                <a:cubicBezTo>
                  <a:pt x="0" y="176"/>
                  <a:pt x="0" y="206"/>
                  <a:pt x="14" y="220"/>
                </a:cubicBezTo>
                <a:close/>
                <a:moveTo>
                  <a:pt x="309" y="44"/>
                </a:moveTo>
                <a:lnTo>
                  <a:pt x="309" y="44"/>
                </a:lnTo>
                <a:cubicBezTo>
                  <a:pt x="588" y="191"/>
                  <a:pt x="588" y="191"/>
                  <a:pt x="588" y="191"/>
                </a:cubicBezTo>
                <a:cubicBezTo>
                  <a:pt x="309" y="309"/>
                  <a:pt x="309" y="309"/>
                  <a:pt x="309" y="309"/>
                </a:cubicBezTo>
                <a:cubicBezTo>
                  <a:pt x="44" y="191"/>
                  <a:pt x="44" y="191"/>
                  <a:pt x="44" y="191"/>
                </a:cubicBezTo>
                <a:lnTo>
                  <a:pt x="309" y="44"/>
                </a:lnTo>
                <a:close/>
                <a:moveTo>
                  <a:pt x="309" y="559"/>
                </a:moveTo>
                <a:lnTo>
                  <a:pt x="309" y="559"/>
                </a:lnTo>
                <a:cubicBezTo>
                  <a:pt x="44" y="441"/>
                  <a:pt x="44" y="441"/>
                  <a:pt x="44" y="441"/>
                </a:cubicBezTo>
                <a:cubicBezTo>
                  <a:pt x="44" y="441"/>
                  <a:pt x="14" y="427"/>
                  <a:pt x="0" y="427"/>
                </a:cubicBezTo>
                <a:cubicBezTo>
                  <a:pt x="0" y="441"/>
                  <a:pt x="0" y="456"/>
                  <a:pt x="14" y="471"/>
                </a:cubicBezTo>
                <a:cubicBezTo>
                  <a:pt x="279" y="589"/>
                  <a:pt x="279" y="589"/>
                  <a:pt x="279" y="589"/>
                </a:cubicBezTo>
                <a:cubicBezTo>
                  <a:pt x="309" y="603"/>
                  <a:pt x="324" y="603"/>
                  <a:pt x="338" y="589"/>
                </a:cubicBezTo>
                <a:cubicBezTo>
                  <a:pt x="603" y="471"/>
                  <a:pt x="603" y="471"/>
                  <a:pt x="603" y="471"/>
                </a:cubicBezTo>
                <a:cubicBezTo>
                  <a:pt x="618" y="471"/>
                  <a:pt x="633" y="441"/>
                  <a:pt x="633" y="427"/>
                </a:cubicBezTo>
                <a:cubicBezTo>
                  <a:pt x="618" y="427"/>
                  <a:pt x="588" y="441"/>
                  <a:pt x="588" y="441"/>
                </a:cubicBezTo>
                <a:lnTo>
                  <a:pt x="309" y="559"/>
                </a:lnTo>
                <a:close/>
                <a:moveTo>
                  <a:pt x="14" y="338"/>
                </a:moveTo>
                <a:lnTo>
                  <a:pt x="14" y="338"/>
                </a:lnTo>
                <a:cubicBezTo>
                  <a:pt x="279" y="471"/>
                  <a:pt x="279" y="471"/>
                  <a:pt x="279" y="471"/>
                </a:cubicBezTo>
                <a:cubicBezTo>
                  <a:pt x="309" y="471"/>
                  <a:pt x="324" y="471"/>
                  <a:pt x="338" y="471"/>
                </a:cubicBezTo>
                <a:cubicBezTo>
                  <a:pt x="603" y="338"/>
                  <a:pt x="603" y="338"/>
                  <a:pt x="603" y="338"/>
                </a:cubicBezTo>
                <a:cubicBezTo>
                  <a:pt x="618" y="338"/>
                  <a:pt x="633" y="309"/>
                  <a:pt x="633" y="294"/>
                </a:cubicBezTo>
                <a:cubicBezTo>
                  <a:pt x="618" y="309"/>
                  <a:pt x="588" y="309"/>
                  <a:pt x="588" y="309"/>
                </a:cubicBezTo>
                <a:cubicBezTo>
                  <a:pt x="309" y="441"/>
                  <a:pt x="309" y="441"/>
                  <a:pt x="309" y="441"/>
                </a:cubicBezTo>
                <a:cubicBezTo>
                  <a:pt x="44" y="309"/>
                  <a:pt x="44" y="309"/>
                  <a:pt x="44" y="309"/>
                </a:cubicBezTo>
                <a:cubicBezTo>
                  <a:pt x="44" y="309"/>
                  <a:pt x="14" y="309"/>
                  <a:pt x="0" y="294"/>
                </a:cubicBezTo>
                <a:cubicBezTo>
                  <a:pt x="0" y="309"/>
                  <a:pt x="0" y="338"/>
                  <a:pt x="14" y="338"/>
                </a:cubicBez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960" rIns="129960" tIns="65160" bIns="65160" anchor="ctr">
            <a:noAutofit/>
          </a:bodyPr>
          <a:p>
            <a:pPr defTabSz="936000">
              <a:lnSpc>
                <a:spcPct val="100000"/>
              </a:lnSpc>
            </a:pPr>
            <a:endParaRPr b="0" lang="en-US" sz="26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26" name="Freeform 201"/>
          <p:cNvSpPr/>
          <p:nvPr/>
        </p:nvSpPr>
        <p:spPr>
          <a:xfrm>
            <a:off x="3146760" y="2910960"/>
            <a:ext cx="528480" cy="468360"/>
          </a:xfrm>
          <a:custGeom>
            <a:avLst/>
            <a:gdLst>
              <a:gd name="textAreaLeft" fmla="*/ 0 w 528480"/>
              <a:gd name="textAreaRight" fmla="*/ 528840 w 528480"/>
              <a:gd name="textAreaTop" fmla="*/ 0 h 468360"/>
              <a:gd name="textAreaBottom" fmla="*/ 468720 h 468360"/>
            </a:gdLst>
            <a:ahLst/>
            <a:rect l="textAreaLeft" t="textAreaTop" r="textAreaRight" b="textAreaBottom"/>
            <a:pathLst>
              <a:path w="619" h="546">
                <a:moveTo>
                  <a:pt x="544" y="294"/>
                </a:moveTo>
                <a:lnTo>
                  <a:pt x="544" y="294"/>
                </a:lnTo>
                <a:cubicBezTo>
                  <a:pt x="500" y="294"/>
                  <a:pt x="500" y="294"/>
                  <a:pt x="500" y="294"/>
                </a:cubicBezTo>
                <a:cubicBezTo>
                  <a:pt x="500" y="73"/>
                  <a:pt x="500" y="73"/>
                  <a:pt x="500" y="73"/>
                </a:cubicBezTo>
                <a:cubicBezTo>
                  <a:pt x="500" y="30"/>
                  <a:pt x="471" y="0"/>
                  <a:pt x="427" y="0"/>
                </a:cubicBezTo>
                <a:cubicBezTo>
                  <a:pt x="191" y="0"/>
                  <a:pt x="191" y="0"/>
                  <a:pt x="191" y="0"/>
                </a:cubicBezTo>
                <a:cubicBezTo>
                  <a:pt x="147" y="0"/>
                  <a:pt x="118" y="30"/>
                  <a:pt x="118" y="73"/>
                </a:cubicBezTo>
                <a:cubicBezTo>
                  <a:pt x="118" y="73"/>
                  <a:pt x="118" y="280"/>
                  <a:pt x="118" y="294"/>
                </a:cubicBezTo>
                <a:cubicBezTo>
                  <a:pt x="73" y="294"/>
                  <a:pt x="73" y="294"/>
                  <a:pt x="73" y="294"/>
                </a:cubicBezTo>
                <a:cubicBezTo>
                  <a:pt x="29" y="294"/>
                  <a:pt x="0" y="324"/>
                  <a:pt x="0" y="368"/>
                </a:cubicBezTo>
                <a:cubicBezTo>
                  <a:pt x="0" y="412"/>
                  <a:pt x="0" y="412"/>
                  <a:pt x="0" y="412"/>
                </a:cubicBezTo>
                <a:cubicBezTo>
                  <a:pt x="0" y="456"/>
                  <a:pt x="29" y="486"/>
                  <a:pt x="73" y="486"/>
                </a:cubicBezTo>
                <a:cubicBezTo>
                  <a:pt x="118" y="486"/>
                  <a:pt x="118" y="486"/>
                  <a:pt x="118" y="486"/>
                </a:cubicBezTo>
                <a:cubicBezTo>
                  <a:pt x="118" y="530"/>
                  <a:pt x="162" y="545"/>
                  <a:pt x="191" y="545"/>
                </a:cubicBezTo>
                <a:cubicBezTo>
                  <a:pt x="427" y="545"/>
                  <a:pt x="427" y="545"/>
                  <a:pt x="427" y="545"/>
                </a:cubicBezTo>
                <a:cubicBezTo>
                  <a:pt x="456" y="545"/>
                  <a:pt x="500" y="530"/>
                  <a:pt x="500" y="486"/>
                </a:cubicBezTo>
                <a:cubicBezTo>
                  <a:pt x="544" y="486"/>
                  <a:pt x="544" y="486"/>
                  <a:pt x="544" y="486"/>
                </a:cubicBezTo>
                <a:cubicBezTo>
                  <a:pt x="589" y="486"/>
                  <a:pt x="618" y="456"/>
                  <a:pt x="618" y="412"/>
                </a:cubicBezTo>
                <a:cubicBezTo>
                  <a:pt x="618" y="368"/>
                  <a:pt x="618" y="368"/>
                  <a:pt x="618" y="368"/>
                </a:cubicBezTo>
                <a:cubicBezTo>
                  <a:pt x="618" y="324"/>
                  <a:pt x="589" y="294"/>
                  <a:pt x="544" y="294"/>
                </a:cubicBezTo>
                <a:close/>
                <a:moveTo>
                  <a:pt x="147" y="73"/>
                </a:moveTo>
                <a:lnTo>
                  <a:pt x="147" y="73"/>
                </a:lnTo>
                <a:cubicBezTo>
                  <a:pt x="147" y="59"/>
                  <a:pt x="177" y="44"/>
                  <a:pt x="191" y="44"/>
                </a:cubicBezTo>
                <a:cubicBezTo>
                  <a:pt x="427" y="44"/>
                  <a:pt x="427" y="44"/>
                  <a:pt x="427" y="44"/>
                </a:cubicBezTo>
                <a:cubicBezTo>
                  <a:pt x="441" y="44"/>
                  <a:pt x="471" y="59"/>
                  <a:pt x="471" y="73"/>
                </a:cubicBezTo>
                <a:cubicBezTo>
                  <a:pt x="471" y="294"/>
                  <a:pt x="471" y="294"/>
                  <a:pt x="471" y="294"/>
                </a:cubicBezTo>
                <a:cubicBezTo>
                  <a:pt x="147" y="294"/>
                  <a:pt x="147" y="294"/>
                  <a:pt x="147" y="294"/>
                </a:cubicBezTo>
                <a:lnTo>
                  <a:pt x="147" y="73"/>
                </a:lnTo>
                <a:close/>
                <a:moveTo>
                  <a:pt x="427" y="515"/>
                </a:moveTo>
                <a:lnTo>
                  <a:pt x="427" y="515"/>
                </a:lnTo>
                <a:cubicBezTo>
                  <a:pt x="191" y="515"/>
                  <a:pt x="191" y="515"/>
                  <a:pt x="191" y="515"/>
                </a:cubicBezTo>
                <a:cubicBezTo>
                  <a:pt x="177" y="515"/>
                  <a:pt x="147" y="486"/>
                  <a:pt x="147" y="471"/>
                </a:cubicBezTo>
                <a:cubicBezTo>
                  <a:pt x="147" y="456"/>
                  <a:pt x="177" y="427"/>
                  <a:pt x="191" y="427"/>
                </a:cubicBezTo>
                <a:cubicBezTo>
                  <a:pt x="427" y="427"/>
                  <a:pt x="427" y="427"/>
                  <a:pt x="427" y="427"/>
                </a:cubicBezTo>
                <a:cubicBezTo>
                  <a:pt x="441" y="427"/>
                  <a:pt x="471" y="456"/>
                  <a:pt x="471" y="471"/>
                </a:cubicBezTo>
                <a:cubicBezTo>
                  <a:pt x="471" y="486"/>
                  <a:pt x="441" y="515"/>
                  <a:pt x="427" y="515"/>
                </a:cubicBezTo>
                <a:close/>
                <a:moveTo>
                  <a:pt x="589" y="412"/>
                </a:moveTo>
                <a:lnTo>
                  <a:pt x="589" y="412"/>
                </a:lnTo>
                <a:cubicBezTo>
                  <a:pt x="589" y="427"/>
                  <a:pt x="559" y="456"/>
                  <a:pt x="544" y="456"/>
                </a:cubicBezTo>
                <a:cubicBezTo>
                  <a:pt x="500" y="456"/>
                  <a:pt x="500" y="456"/>
                  <a:pt x="500" y="456"/>
                </a:cubicBezTo>
                <a:cubicBezTo>
                  <a:pt x="500" y="412"/>
                  <a:pt x="456" y="398"/>
                  <a:pt x="427" y="398"/>
                </a:cubicBezTo>
                <a:cubicBezTo>
                  <a:pt x="191" y="398"/>
                  <a:pt x="191" y="398"/>
                  <a:pt x="191" y="398"/>
                </a:cubicBezTo>
                <a:cubicBezTo>
                  <a:pt x="162" y="398"/>
                  <a:pt x="118" y="412"/>
                  <a:pt x="118" y="456"/>
                </a:cubicBezTo>
                <a:cubicBezTo>
                  <a:pt x="73" y="456"/>
                  <a:pt x="73" y="456"/>
                  <a:pt x="73" y="456"/>
                </a:cubicBezTo>
                <a:cubicBezTo>
                  <a:pt x="59" y="456"/>
                  <a:pt x="29" y="427"/>
                  <a:pt x="29" y="412"/>
                </a:cubicBezTo>
                <a:cubicBezTo>
                  <a:pt x="29" y="368"/>
                  <a:pt x="29" y="368"/>
                  <a:pt x="29" y="368"/>
                </a:cubicBezTo>
                <a:cubicBezTo>
                  <a:pt x="29" y="353"/>
                  <a:pt x="59" y="339"/>
                  <a:pt x="73" y="339"/>
                </a:cubicBezTo>
                <a:cubicBezTo>
                  <a:pt x="544" y="339"/>
                  <a:pt x="544" y="339"/>
                  <a:pt x="544" y="339"/>
                </a:cubicBezTo>
                <a:cubicBezTo>
                  <a:pt x="559" y="339"/>
                  <a:pt x="589" y="353"/>
                  <a:pt x="589" y="368"/>
                </a:cubicBezTo>
                <a:lnTo>
                  <a:pt x="589" y="412"/>
                </a:ln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960" rIns="129960" tIns="65160" bIns="65160" anchor="ctr">
            <a:noAutofit/>
          </a:bodyPr>
          <a:p>
            <a:pPr defTabSz="936000">
              <a:lnSpc>
                <a:spcPct val="100000"/>
              </a:lnSpc>
            </a:pPr>
            <a:endParaRPr b="0" lang="en-US" sz="26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27" name="Freeform 202"/>
          <p:cNvSpPr/>
          <p:nvPr/>
        </p:nvSpPr>
        <p:spPr>
          <a:xfrm>
            <a:off x="18902160" y="2000160"/>
            <a:ext cx="505800" cy="543600"/>
          </a:xfrm>
          <a:custGeom>
            <a:avLst/>
            <a:gdLst>
              <a:gd name="textAreaLeft" fmla="*/ 0 w 505800"/>
              <a:gd name="textAreaRight" fmla="*/ 506160 w 505800"/>
              <a:gd name="textAreaTop" fmla="*/ 0 h 543600"/>
              <a:gd name="textAreaBottom" fmla="*/ 543960 h 543600"/>
            </a:gdLst>
            <a:ahLst/>
            <a:rect l="textAreaLeft" t="textAreaTop" r="textAreaRight" b="textAreaBottom"/>
            <a:pathLst>
              <a:path w="589" h="634">
                <a:moveTo>
                  <a:pt x="456" y="353"/>
                </a:moveTo>
                <a:lnTo>
                  <a:pt x="456" y="353"/>
                </a:lnTo>
                <a:cubicBezTo>
                  <a:pt x="485" y="353"/>
                  <a:pt x="515" y="324"/>
                  <a:pt x="515" y="294"/>
                </a:cubicBezTo>
                <a:cubicBezTo>
                  <a:pt x="515" y="265"/>
                  <a:pt x="485" y="236"/>
                  <a:pt x="456" y="236"/>
                </a:cubicBezTo>
                <a:cubicBezTo>
                  <a:pt x="412" y="236"/>
                  <a:pt x="397" y="265"/>
                  <a:pt x="397" y="294"/>
                </a:cubicBezTo>
                <a:cubicBezTo>
                  <a:pt x="397" y="324"/>
                  <a:pt x="412" y="353"/>
                  <a:pt x="456" y="353"/>
                </a:cubicBezTo>
                <a:close/>
                <a:moveTo>
                  <a:pt x="426" y="280"/>
                </a:moveTo>
                <a:lnTo>
                  <a:pt x="426" y="280"/>
                </a:lnTo>
                <a:cubicBezTo>
                  <a:pt x="471" y="280"/>
                  <a:pt x="471" y="280"/>
                  <a:pt x="471" y="280"/>
                </a:cubicBezTo>
                <a:cubicBezTo>
                  <a:pt x="471" y="309"/>
                  <a:pt x="471" y="309"/>
                  <a:pt x="471" y="309"/>
                </a:cubicBezTo>
                <a:cubicBezTo>
                  <a:pt x="426" y="309"/>
                  <a:pt x="426" y="309"/>
                  <a:pt x="426" y="309"/>
                </a:cubicBezTo>
                <a:lnTo>
                  <a:pt x="426" y="280"/>
                </a:lnTo>
                <a:close/>
                <a:moveTo>
                  <a:pt x="456" y="515"/>
                </a:moveTo>
                <a:lnTo>
                  <a:pt x="456" y="515"/>
                </a:lnTo>
                <a:cubicBezTo>
                  <a:pt x="485" y="515"/>
                  <a:pt x="515" y="486"/>
                  <a:pt x="515" y="456"/>
                </a:cubicBezTo>
                <a:cubicBezTo>
                  <a:pt x="515" y="412"/>
                  <a:pt x="485" y="398"/>
                  <a:pt x="456" y="398"/>
                </a:cubicBezTo>
                <a:cubicBezTo>
                  <a:pt x="412" y="398"/>
                  <a:pt x="397" y="412"/>
                  <a:pt x="397" y="456"/>
                </a:cubicBezTo>
                <a:cubicBezTo>
                  <a:pt x="397" y="486"/>
                  <a:pt x="412" y="515"/>
                  <a:pt x="456" y="515"/>
                </a:cubicBezTo>
                <a:close/>
                <a:moveTo>
                  <a:pt x="426" y="427"/>
                </a:moveTo>
                <a:lnTo>
                  <a:pt x="426" y="427"/>
                </a:lnTo>
                <a:cubicBezTo>
                  <a:pt x="471" y="427"/>
                  <a:pt x="471" y="427"/>
                  <a:pt x="471" y="427"/>
                </a:cubicBezTo>
                <a:cubicBezTo>
                  <a:pt x="471" y="471"/>
                  <a:pt x="471" y="471"/>
                  <a:pt x="471" y="471"/>
                </a:cubicBezTo>
                <a:cubicBezTo>
                  <a:pt x="426" y="471"/>
                  <a:pt x="426" y="471"/>
                  <a:pt x="426" y="471"/>
                </a:cubicBezTo>
                <a:lnTo>
                  <a:pt x="426" y="427"/>
                </a:lnTo>
                <a:close/>
                <a:moveTo>
                  <a:pt x="294" y="515"/>
                </a:moveTo>
                <a:lnTo>
                  <a:pt x="294" y="515"/>
                </a:lnTo>
                <a:cubicBezTo>
                  <a:pt x="324" y="515"/>
                  <a:pt x="353" y="486"/>
                  <a:pt x="353" y="456"/>
                </a:cubicBezTo>
                <a:cubicBezTo>
                  <a:pt x="353" y="412"/>
                  <a:pt x="324" y="398"/>
                  <a:pt x="294" y="398"/>
                </a:cubicBezTo>
                <a:cubicBezTo>
                  <a:pt x="265" y="398"/>
                  <a:pt x="235" y="412"/>
                  <a:pt x="235" y="456"/>
                </a:cubicBezTo>
                <a:cubicBezTo>
                  <a:pt x="235" y="486"/>
                  <a:pt x="265" y="515"/>
                  <a:pt x="294" y="515"/>
                </a:cubicBezTo>
                <a:close/>
                <a:moveTo>
                  <a:pt x="279" y="427"/>
                </a:moveTo>
                <a:lnTo>
                  <a:pt x="279" y="427"/>
                </a:lnTo>
                <a:cubicBezTo>
                  <a:pt x="309" y="427"/>
                  <a:pt x="309" y="427"/>
                  <a:pt x="309" y="427"/>
                </a:cubicBezTo>
                <a:cubicBezTo>
                  <a:pt x="309" y="471"/>
                  <a:pt x="309" y="471"/>
                  <a:pt x="309" y="471"/>
                </a:cubicBezTo>
                <a:cubicBezTo>
                  <a:pt x="279" y="471"/>
                  <a:pt x="279" y="471"/>
                  <a:pt x="279" y="471"/>
                </a:cubicBezTo>
                <a:lnTo>
                  <a:pt x="279" y="427"/>
                </a:lnTo>
                <a:close/>
                <a:moveTo>
                  <a:pt x="515" y="0"/>
                </a:moveTo>
                <a:lnTo>
                  <a:pt x="51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30"/>
                  <a:pt x="0" y="73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33"/>
                  <a:pt x="73" y="633"/>
                </a:cubicBezTo>
                <a:cubicBezTo>
                  <a:pt x="515" y="633"/>
                  <a:pt x="515" y="633"/>
                  <a:pt x="515" y="633"/>
                </a:cubicBezTo>
                <a:cubicBezTo>
                  <a:pt x="559" y="633"/>
                  <a:pt x="588" y="589"/>
                  <a:pt x="588" y="545"/>
                </a:cubicBezTo>
                <a:cubicBezTo>
                  <a:pt x="588" y="73"/>
                  <a:pt x="588" y="73"/>
                  <a:pt x="588" y="73"/>
                </a:cubicBezTo>
                <a:cubicBezTo>
                  <a:pt x="588" y="30"/>
                  <a:pt x="559" y="0"/>
                  <a:pt x="515" y="0"/>
                </a:cubicBezTo>
                <a:close/>
                <a:moveTo>
                  <a:pt x="544" y="545"/>
                </a:moveTo>
                <a:lnTo>
                  <a:pt x="544" y="545"/>
                </a:lnTo>
                <a:cubicBezTo>
                  <a:pt x="544" y="574"/>
                  <a:pt x="530" y="589"/>
                  <a:pt x="515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44" y="574"/>
                  <a:pt x="44" y="545"/>
                </a:cubicBezTo>
                <a:cubicBezTo>
                  <a:pt x="44" y="162"/>
                  <a:pt x="44" y="162"/>
                  <a:pt x="44" y="162"/>
                </a:cubicBezTo>
                <a:cubicBezTo>
                  <a:pt x="544" y="162"/>
                  <a:pt x="544" y="162"/>
                  <a:pt x="544" y="162"/>
                </a:cubicBezTo>
                <a:lnTo>
                  <a:pt x="544" y="545"/>
                </a:lnTo>
                <a:close/>
                <a:moveTo>
                  <a:pt x="544" y="118"/>
                </a:moveTo>
                <a:lnTo>
                  <a:pt x="544" y="118"/>
                </a:lnTo>
                <a:cubicBezTo>
                  <a:pt x="44" y="118"/>
                  <a:pt x="44" y="118"/>
                  <a:pt x="44" y="118"/>
                </a:cubicBezTo>
                <a:cubicBezTo>
                  <a:pt x="44" y="73"/>
                  <a:pt x="44" y="73"/>
                  <a:pt x="44" y="73"/>
                </a:cubicBezTo>
                <a:cubicBezTo>
                  <a:pt x="44" y="59"/>
                  <a:pt x="59" y="44"/>
                  <a:pt x="73" y="44"/>
                </a:cubicBezTo>
                <a:cubicBezTo>
                  <a:pt x="515" y="44"/>
                  <a:pt x="515" y="44"/>
                  <a:pt x="515" y="44"/>
                </a:cubicBezTo>
                <a:cubicBezTo>
                  <a:pt x="530" y="44"/>
                  <a:pt x="544" y="59"/>
                  <a:pt x="544" y="73"/>
                </a:cubicBezTo>
                <a:lnTo>
                  <a:pt x="544" y="118"/>
                </a:lnTo>
                <a:close/>
                <a:moveTo>
                  <a:pt x="294" y="353"/>
                </a:moveTo>
                <a:lnTo>
                  <a:pt x="294" y="353"/>
                </a:lnTo>
                <a:cubicBezTo>
                  <a:pt x="324" y="353"/>
                  <a:pt x="353" y="324"/>
                  <a:pt x="353" y="294"/>
                </a:cubicBezTo>
                <a:cubicBezTo>
                  <a:pt x="353" y="265"/>
                  <a:pt x="324" y="236"/>
                  <a:pt x="294" y="236"/>
                </a:cubicBezTo>
                <a:cubicBezTo>
                  <a:pt x="265" y="236"/>
                  <a:pt x="235" y="265"/>
                  <a:pt x="235" y="294"/>
                </a:cubicBezTo>
                <a:cubicBezTo>
                  <a:pt x="235" y="324"/>
                  <a:pt x="265" y="353"/>
                  <a:pt x="294" y="353"/>
                </a:cubicBezTo>
                <a:close/>
                <a:moveTo>
                  <a:pt x="279" y="280"/>
                </a:moveTo>
                <a:lnTo>
                  <a:pt x="279" y="280"/>
                </a:lnTo>
                <a:cubicBezTo>
                  <a:pt x="309" y="280"/>
                  <a:pt x="309" y="280"/>
                  <a:pt x="309" y="280"/>
                </a:cubicBezTo>
                <a:cubicBezTo>
                  <a:pt x="309" y="309"/>
                  <a:pt x="309" y="309"/>
                  <a:pt x="309" y="309"/>
                </a:cubicBezTo>
                <a:cubicBezTo>
                  <a:pt x="279" y="309"/>
                  <a:pt x="279" y="309"/>
                  <a:pt x="279" y="309"/>
                </a:cubicBezTo>
                <a:lnTo>
                  <a:pt x="279" y="280"/>
                </a:lnTo>
                <a:close/>
                <a:moveTo>
                  <a:pt x="132" y="515"/>
                </a:moveTo>
                <a:lnTo>
                  <a:pt x="132" y="515"/>
                </a:lnTo>
                <a:cubicBezTo>
                  <a:pt x="176" y="515"/>
                  <a:pt x="191" y="486"/>
                  <a:pt x="191" y="456"/>
                </a:cubicBezTo>
                <a:cubicBezTo>
                  <a:pt x="191" y="412"/>
                  <a:pt x="176" y="398"/>
                  <a:pt x="132" y="398"/>
                </a:cubicBezTo>
                <a:cubicBezTo>
                  <a:pt x="103" y="398"/>
                  <a:pt x="73" y="412"/>
                  <a:pt x="73" y="456"/>
                </a:cubicBezTo>
                <a:cubicBezTo>
                  <a:pt x="73" y="486"/>
                  <a:pt x="103" y="515"/>
                  <a:pt x="132" y="515"/>
                </a:cubicBezTo>
                <a:close/>
                <a:moveTo>
                  <a:pt x="117" y="427"/>
                </a:moveTo>
                <a:lnTo>
                  <a:pt x="117" y="427"/>
                </a:lnTo>
                <a:cubicBezTo>
                  <a:pt x="162" y="427"/>
                  <a:pt x="162" y="427"/>
                  <a:pt x="162" y="427"/>
                </a:cubicBezTo>
                <a:cubicBezTo>
                  <a:pt x="162" y="471"/>
                  <a:pt x="162" y="471"/>
                  <a:pt x="162" y="471"/>
                </a:cubicBezTo>
                <a:cubicBezTo>
                  <a:pt x="117" y="471"/>
                  <a:pt x="117" y="471"/>
                  <a:pt x="117" y="471"/>
                </a:cubicBezTo>
                <a:lnTo>
                  <a:pt x="117" y="427"/>
                </a:lnTo>
                <a:close/>
                <a:moveTo>
                  <a:pt x="132" y="353"/>
                </a:moveTo>
                <a:lnTo>
                  <a:pt x="132" y="353"/>
                </a:lnTo>
                <a:cubicBezTo>
                  <a:pt x="176" y="353"/>
                  <a:pt x="191" y="324"/>
                  <a:pt x="191" y="294"/>
                </a:cubicBezTo>
                <a:cubicBezTo>
                  <a:pt x="191" y="265"/>
                  <a:pt x="176" y="236"/>
                  <a:pt x="132" y="236"/>
                </a:cubicBezTo>
                <a:cubicBezTo>
                  <a:pt x="103" y="236"/>
                  <a:pt x="73" y="265"/>
                  <a:pt x="73" y="294"/>
                </a:cubicBezTo>
                <a:cubicBezTo>
                  <a:pt x="73" y="324"/>
                  <a:pt x="103" y="353"/>
                  <a:pt x="132" y="353"/>
                </a:cubicBezTo>
                <a:close/>
                <a:moveTo>
                  <a:pt x="117" y="280"/>
                </a:moveTo>
                <a:lnTo>
                  <a:pt x="117" y="280"/>
                </a:lnTo>
                <a:cubicBezTo>
                  <a:pt x="162" y="280"/>
                  <a:pt x="162" y="280"/>
                  <a:pt x="162" y="280"/>
                </a:cubicBezTo>
                <a:cubicBezTo>
                  <a:pt x="162" y="309"/>
                  <a:pt x="162" y="309"/>
                  <a:pt x="162" y="309"/>
                </a:cubicBezTo>
                <a:cubicBezTo>
                  <a:pt x="117" y="309"/>
                  <a:pt x="117" y="309"/>
                  <a:pt x="117" y="309"/>
                </a:cubicBezTo>
                <a:lnTo>
                  <a:pt x="117" y="280"/>
                </a:ln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960" rIns="129960" tIns="65160" bIns="65160" anchor="ctr">
            <a:noAutofit/>
          </a:bodyPr>
          <a:p>
            <a:pPr defTabSz="936000">
              <a:lnSpc>
                <a:spcPct val="100000"/>
              </a:lnSpc>
            </a:pPr>
            <a:endParaRPr b="0" lang="en-US" sz="26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28" name="Freeform 203"/>
          <p:cNvSpPr/>
          <p:nvPr/>
        </p:nvSpPr>
        <p:spPr>
          <a:xfrm>
            <a:off x="17085240" y="2000160"/>
            <a:ext cx="543600" cy="543600"/>
          </a:xfrm>
          <a:custGeom>
            <a:avLst/>
            <a:gdLst>
              <a:gd name="textAreaLeft" fmla="*/ 0 w 543600"/>
              <a:gd name="textAreaRight" fmla="*/ 543960 w 543600"/>
              <a:gd name="textAreaTop" fmla="*/ 0 h 543600"/>
              <a:gd name="textAreaBottom" fmla="*/ 543960 h 543600"/>
            </a:gdLst>
            <a:ahLst/>
            <a:rect l="textAreaLeft" t="textAreaTop" r="textAreaRight" b="textAreaBottom"/>
            <a:pathLst>
              <a:path w="634" h="634">
                <a:moveTo>
                  <a:pt x="295" y="0"/>
                </a:moveTo>
                <a:lnTo>
                  <a:pt x="295" y="0"/>
                </a:lnTo>
                <a:cubicBezTo>
                  <a:pt x="266" y="0"/>
                  <a:pt x="266" y="0"/>
                  <a:pt x="266" y="0"/>
                </a:cubicBezTo>
                <a:cubicBezTo>
                  <a:pt x="266" y="59"/>
                  <a:pt x="266" y="59"/>
                  <a:pt x="266" y="59"/>
                </a:cubicBezTo>
                <a:cubicBezTo>
                  <a:pt x="118" y="73"/>
                  <a:pt x="0" y="191"/>
                  <a:pt x="0" y="339"/>
                </a:cubicBezTo>
                <a:cubicBezTo>
                  <a:pt x="0" y="501"/>
                  <a:pt x="133" y="633"/>
                  <a:pt x="295" y="633"/>
                </a:cubicBezTo>
                <a:cubicBezTo>
                  <a:pt x="412" y="633"/>
                  <a:pt x="501" y="560"/>
                  <a:pt x="545" y="456"/>
                </a:cubicBezTo>
                <a:cubicBezTo>
                  <a:pt x="589" y="471"/>
                  <a:pt x="589" y="471"/>
                  <a:pt x="589" y="471"/>
                </a:cubicBezTo>
                <a:cubicBezTo>
                  <a:pt x="619" y="442"/>
                  <a:pt x="633" y="383"/>
                  <a:pt x="633" y="324"/>
                </a:cubicBezTo>
                <a:cubicBezTo>
                  <a:pt x="633" y="147"/>
                  <a:pt x="471" y="0"/>
                  <a:pt x="295" y="0"/>
                </a:cubicBezTo>
                <a:close/>
                <a:moveTo>
                  <a:pt x="295" y="589"/>
                </a:moveTo>
                <a:lnTo>
                  <a:pt x="295" y="589"/>
                </a:lnTo>
                <a:cubicBezTo>
                  <a:pt x="148" y="589"/>
                  <a:pt x="45" y="486"/>
                  <a:pt x="45" y="339"/>
                </a:cubicBezTo>
                <a:cubicBezTo>
                  <a:pt x="45" y="221"/>
                  <a:pt x="148" y="118"/>
                  <a:pt x="266" y="103"/>
                </a:cubicBezTo>
                <a:cubicBezTo>
                  <a:pt x="266" y="368"/>
                  <a:pt x="266" y="368"/>
                  <a:pt x="266" y="368"/>
                </a:cubicBezTo>
                <a:cubicBezTo>
                  <a:pt x="516" y="442"/>
                  <a:pt x="516" y="442"/>
                  <a:pt x="516" y="442"/>
                </a:cubicBezTo>
                <a:cubicBezTo>
                  <a:pt x="471" y="530"/>
                  <a:pt x="383" y="589"/>
                  <a:pt x="295" y="589"/>
                </a:cubicBezTo>
                <a:close/>
                <a:moveTo>
                  <a:pt x="560" y="427"/>
                </a:moveTo>
                <a:lnTo>
                  <a:pt x="560" y="427"/>
                </a:lnTo>
                <a:cubicBezTo>
                  <a:pt x="295" y="339"/>
                  <a:pt x="295" y="339"/>
                  <a:pt x="295" y="339"/>
                </a:cubicBezTo>
                <a:cubicBezTo>
                  <a:pt x="295" y="44"/>
                  <a:pt x="295" y="44"/>
                  <a:pt x="295" y="44"/>
                </a:cubicBezTo>
                <a:cubicBezTo>
                  <a:pt x="457" y="44"/>
                  <a:pt x="589" y="177"/>
                  <a:pt x="589" y="324"/>
                </a:cubicBezTo>
                <a:cubicBezTo>
                  <a:pt x="589" y="368"/>
                  <a:pt x="575" y="398"/>
                  <a:pt x="560" y="427"/>
                </a:cubicBez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960" rIns="129960" tIns="65160" bIns="65160" anchor="ctr">
            <a:noAutofit/>
          </a:bodyPr>
          <a:p>
            <a:pPr defTabSz="936000">
              <a:lnSpc>
                <a:spcPct val="100000"/>
              </a:lnSpc>
            </a:pPr>
            <a:endParaRPr b="0" lang="en-US" sz="26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29" name="Freeform 204"/>
          <p:cNvSpPr/>
          <p:nvPr/>
        </p:nvSpPr>
        <p:spPr>
          <a:xfrm>
            <a:off x="15268320" y="2000160"/>
            <a:ext cx="543600" cy="543600"/>
          </a:xfrm>
          <a:custGeom>
            <a:avLst/>
            <a:gdLst>
              <a:gd name="textAreaLeft" fmla="*/ 0 w 543600"/>
              <a:gd name="textAreaRight" fmla="*/ 543960 w 543600"/>
              <a:gd name="textAreaTop" fmla="*/ 0 h 543600"/>
              <a:gd name="textAreaBottom" fmla="*/ 543960 h 543600"/>
            </a:gdLst>
            <a:ahLst/>
            <a:rect l="textAreaLeft" t="textAreaTop" r="textAreaRight" b="textAreaBottom"/>
            <a:pathLst>
              <a:path w="634" h="634">
                <a:moveTo>
                  <a:pt x="309" y="398"/>
                </a:moveTo>
                <a:lnTo>
                  <a:pt x="309" y="398"/>
                </a:lnTo>
                <a:cubicBezTo>
                  <a:pt x="324" y="398"/>
                  <a:pt x="338" y="383"/>
                  <a:pt x="338" y="368"/>
                </a:cubicBezTo>
                <a:cubicBezTo>
                  <a:pt x="338" y="132"/>
                  <a:pt x="338" y="132"/>
                  <a:pt x="338" y="132"/>
                </a:cubicBezTo>
                <a:cubicBezTo>
                  <a:pt x="338" y="132"/>
                  <a:pt x="324" y="118"/>
                  <a:pt x="309" y="118"/>
                </a:cubicBezTo>
                <a:lnTo>
                  <a:pt x="294" y="132"/>
                </a:lnTo>
                <a:cubicBezTo>
                  <a:pt x="294" y="368"/>
                  <a:pt x="294" y="368"/>
                  <a:pt x="294" y="368"/>
                </a:cubicBezTo>
                <a:cubicBezTo>
                  <a:pt x="294" y="383"/>
                  <a:pt x="309" y="398"/>
                  <a:pt x="309" y="398"/>
                </a:cubicBezTo>
                <a:close/>
                <a:moveTo>
                  <a:pt x="426" y="398"/>
                </a:moveTo>
                <a:lnTo>
                  <a:pt x="426" y="398"/>
                </a:lnTo>
                <a:cubicBezTo>
                  <a:pt x="442" y="398"/>
                  <a:pt x="456" y="383"/>
                  <a:pt x="456" y="368"/>
                </a:cubicBezTo>
                <a:cubicBezTo>
                  <a:pt x="456" y="191"/>
                  <a:pt x="456" y="191"/>
                  <a:pt x="456" y="191"/>
                </a:cubicBezTo>
                <a:cubicBezTo>
                  <a:pt x="456" y="191"/>
                  <a:pt x="442" y="177"/>
                  <a:pt x="426" y="177"/>
                </a:cubicBezTo>
                <a:lnTo>
                  <a:pt x="412" y="191"/>
                </a:lnTo>
                <a:cubicBezTo>
                  <a:pt x="412" y="368"/>
                  <a:pt x="412" y="368"/>
                  <a:pt x="412" y="368"/>
                </a:cubicBezTo>
                <a:cubicBezTo>
                  <a:pt x="412" y="383"/>
                  <a:pt x="426" y="398"/>
                  <a:pt x="426" y="398"/>
                </a:cubicBezTo>
                <a:close/>
                <a:moveTo>
                  <a:pt x="191" y="398"/>
                </a:moveTo>
                <a:lnTo>
                  <a:pt x="191" y="398"/>
                </a:lnTo>
                <a:cubicBezTo>
                  <a:pt x="206" y="398"/>
                  <a:pt x="221" y="383"/>
                  <a:pt x="221" y="368"/>
                </a:cubicBezTo>
                <a:cubicBezTo>
                  <a:pt x="221" y="294"/>
                  <a:pt x="221" y="294"/>
                  <a:pt x="221" y="294"/>
                </a:cubicBezTo>
                <a:cubicBezTo>
                  <a:pt x="221" y="280"/>
                  <a:pt x="206" y="280"/>
                  <a:pt x="191" y="280"/>
                </a:cubicBezTo>
                <a:cubicBezTo>
                  <a:pt x="191" y="280"/>
                  <a:pt x="176" y="280"/>
                  <a:pt x="176" y="294"/>
                </a:cubicBezTo>
                <a:cubicBezTo>
                  <a:pt x="176" y="368"/>
                  <a:pt x="176" y="368"/>
                  <a:pt x="176" y="368"/>
                </a:cubicBezTo>
                <a:cubicBezTo>
                  <a:pt x="176" y="383"/>
                  <a:pt x="191" y="398"/>
                  <a:pt x="191" y="398"/>
                </a:cubicBezTo>
                <a:close/>
                <a:moveTo>
                  <a:pt x="0" y="0"/>
                </a:moveTo>
                <a:lnTo>
                  <a:pt x="0" y="0"/>
                </a:lnTo>
                <a:cubicBezTo>
                  <a:pt x="0" y="44"/>
                  <a:pt x="0" y="44"/>
                  <a:pt x="0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4" y="73"/>
                  <a:pt x="44" y="412"/>
                  <a:pt x="44" y="412"/>
                </a:cubicBezTo>
                <a:cubicBezTo>
                  <a:pt x="44" y="456"/>
                  <a:pt x="73" y="486"/>
                  <a:pt x="117" y="486"/>
                </a:cubicBezTo>
                <a:cubicBezTo>
                  <a:pt x="235" y="486"/>
                  <a:pt x="235" y="486"/>
                  <a:pt x="235" y="486"/>
                </a:cubicBezTo>
                <a:cubicBezTo>
                  <a:pt x="162" y="633"/>
                  <a:pt x="162" y="633"/>
                  <a:pt x="162" y="633"/>
                </a:cubicBezTo>
                <a:cubicBezTo>
                  <a:pt x="221" y="633"/>
                  <a:pt x="221" y="633"/>
                  <a:pt x="221" y="633"/>
                </a:cubicBezTo>
                <a:cubicBezTo>
                  <a:pt x="294" y="486"/>
                  <a:pt x="294" y="486"/>
                  <a:pt x="294" y="486"/>
                </a:cubicBezTo>
                <a:cubicBezTo>
                  <a:pt x="338" y="486"/>
                  <a:pt x="338" y="486"/>
                  <a:pt x="338" y="486"/>
                </a:cubicBezTo>
                <a:cubicBezTo>
                  <a:pt x="412" y="633"/>
                  <a:pt x="412" y="633"/>
                  <a:pt x="412" y="633"/>
                </a:cubicBezTo>
                <a:cubicBezTo>
                  <a:pt x="471" y="633"/>
                  <a:pt x="471" y="633"/>
                  <a:pt x="471" y="633"/>
                </a:cubicBezTo>
                <a:cubicBezTo>
                  <a:pt x="397" y="486"/>
                  <a:pt x="397" y="486"/>
                  <a:pt x="397" y="486"/>
                </a:cubicBezTo>
                <a:cubicBezTo>
                  <a:pt x="515" y="486"/>
                  <a:pt x="515" y="486"/>
                  <a:pt x="515" y="486"/>
                </a:cubicBezTo>
                <a:cubicBezTo>
                  <a:pt x="559" y="486"/>
                  <a:pt x="588" y="456"/>
                  <a:pt x="588" y="412"/>
                </a:cubicBezTo>
                <a:cubicBezTo>
                  <a:pt x="588" y="412"/>
                  <a:pt x="588" y="73"/>
                  <a:pt x="588" y="44"/>
                </a:cubicBezTo>
                <a:cubicBezTo>
                  <a:pt x="633" y="44"/>
                  <a:pt x="633" y="44"/>
                  <a:pt x="633" y="44"/>
                </a:cubicBezTo>
                <a:cubicBezTo>
                  <a:pt x="633" y="0"/>
                  <a:pt x="633" y="0"/>
                  <a:pt x="633" y="0"/>
                </a:cubicBezTo>
                <a:lnTo>
                  <a:pt x="0" y="0"/>
                </a:lnTo>
                <a:close/>
                <a:moveTo>
                  <a:pt x="544" y="412"/>
                </a:moveTo>
                <a:lnTo>
                  <a:pt x="544" y="412"/>
                </a:lnTo>
                <a:cubicBezTo>
                  <a:pt x="544" y="442"/>
                  <a:pt x="530" y="456"/>
                  <a:pt x="515" y="456"/>
                </a:cubicBezTo>
                <a:cubicBezTo>
                  <a:pt x="117" y="456"/>
                  <a:pt x="117" y="456"/>
                  <a:pt x="117" y="456"/>
                </a:cubicBezTo>
                <a:cubicBezTo>
                  <a:pt x="88" y="456"/>
                  <a:pt x="73" y="442"/>
                  <a:pt x="73" y="412"/>
                </a:cubicBezTo>
                <a:cubicBezTo>
                  <a:pt x="73" y="412"/>
                  <a:pt x="73" y="59"/>
                  <a:pt x="73" y="44"/>
                </a:cubicBezTo>
                <a:cubicBezTo>
                  <a:pt x="544" y="44"/>
                  <a:pt x="544" y="44"/>
                  <a:pt x="544" y="44"/>
                </a:cubicBezTo>
                <a:cubicBezTo>
                  <a:pt x="544" y="73"/>
                  <a:pt x="544" y="412"/>
                  <a:pt x="544" y="412"/>
                </a:cubicBez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960" rIns="129960" tIns="65160" bIns="65160" anchor="ctr">
            <a:noAutofit/>
          </a:bodyPr>
          <a:p>
            <a:pPr defTabSz="936000">
              <a:lnSpc>
                <a:spcPct val="100000"/>
              </a:lnSpc>
            </a:pPr>
            <a:endParaRPr b="0" lang="en-US" sz="26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30" name="Freeform 205"/>
          <p:cNvSpPr/>
          <p:nvPr/>
        </p:nvSpPr>
        <p:spPr>
          <a:xfrm>
            <a:off x="13617720" y="2000160"/>
            <a:ext cx="377640" cy="505800"/>
          </a:xfrm>
          <a:custGeom>
            <a:avLst/>
            <a:gdLst>
              <a:gd name="textAreaLeft" fmla="*/ 0 w 377640"/>
              <a:gd name="textAreaRight" fmla="*/ 378000 w 377640"/>
              <a:gd name="textAreaTop" fmla="*/ 0 h 505800"/>
              <a:gd name="textAreaBottom" fmla="*/ 506160 h 505800"/>
            </a:gdLst>
            <a:ahLst/>
            <a:rect l="textAreaLeft" t="textAreaTop" r="textAreaRight" b="textAreaBottom"/>
            <a:pathLst>
              <a:path w="443" h="590">
                <a:moveTo>
                  <a:pt x="353" y="0"/>
                </a:moveTo>
                <a:lnTo>
                  <a:pt x="353" y="0"/>
                </a:lnTo>
                <a:cubicBezTo>
                  <a:pt x="89" y="0"/>
                  <a:pt x="89" y="0"/>
                  <a:pt x="89" y="0"/>
                </a:cubicBezTo>
                <a:cubicBezTo>
                  <a:pt x="44" y="0"/>
                  <a:pt x="0" y="30"/>
                  <a:pt x="0" y="73"/>
                </a:cubicBezTo>
                <a:cubicBezTo>
                  <a:pt x="0" y="515"/>
                  <a:pt x="0" y="515"/>
                  <a:pt x="0" y="515"/>
                </a:cubicBezTo>
                <a:cubicBezTo>
                  <a:pt x="0" y="560"/>
                  <a:pt x="44" y="589"/>
                  <a:pt x="89" y="589"/>
                </a:cubicBezTo>
                <a:cubicBezTo>
                  <a:pt x="221" y="456"/>
                  <a:pt x="221" y="456"/>
                  <a:pt x="221" y="456"/>
                </a:cubicBezTo>
                <a:cubicBezTo>
                  <a:pt x="353" y="589"/>
                  <a:pt x="353" y="589"/>
                  <a:pt x="353" y="589"/>
                </a:cubicBezTo>
                <a:cubicBezTo>
                  <a:pt x="398" y="589"/>
                  <a:pt x="442" y="560"/>
                  <a:pt x="442" y="515"/>
                </a:cubicBezTo>
                <a:cubicBezTo>
                  <a:pt x="442" y="73"/>
                  <a:pt x="442" y="73"/>
                  <a:pt x="442" y="73"/>
                </a:cubicBezTo>
                <a:cubicBezTo>
                  <a:pt x="442" y="30"/>
                  <a:pt x="398" y="0"/>
                  <a:pt x="353" y="0"/>
                </a:cubicBezTo>
                <a:close/>
                <a:moveTo>
                  <a:pt x="398" y="515"/>
                </a:moveTo>
                <a:lnTo>
                  <a:pt x="398" y="515"/>
                </a:lnTo>
                <a:cubicBezTo>
                  <a:pt x="398" y="530"/>
                  <a:pt x="383" y="545"/>
                  <a:pt x="353" y="545"/>
                </a:cubicBezTo>
                <a:cubicBezTo>
                  <a:pt x="221" y="412"/>
                  <a:pt x="221" y="412"/>
                  <a:pt x="221" y="412"/>
                </a:cubicBezTo>
                <a:cubicBezTo>
                  <a:pt x="89" y="545"/>
                  <a:pt x="89" y="545"/>
                  <a:pt x="89" y="545"/>
                </a:cubicBezTo>
                <a:cubicBezTo>
                  <a:pt x="59" y="545"/>
                  <a:pt x="44" y="530"/>
                  <a:pt x="44" y="515"/>
                </a:cubicBezTo>
                <a:cubicBezTo>
                  <a:pt x="44" y="73"/>
                  <a:pt x="44" y="73"/>
                  <a:pt x="44" y="73"/>
                </a:cubicBezTo>
                <a:cubicBezTo>
                  <a:pt x="44" y="59"/>
                  <a:pt x="59" y="44"/>
                  <a:pt x="89" y="44"/>
                </a:cubicBezTo>
                <a:cubicBezTo>
                  <a:pt x="353" y="44"/>
                  <a:pt x="353" y="44"/>
                  <a:pt x="353" y="44"/>
                </a:cubicBezTo>
                <a:cubicBezTo>
                  <a:pt x="383" y="44"/>
                  <a:pt x="398" y="59"/>
                  <a:pt x="398" y="73"/>
                </a:cubicBezTo>
                <a:lnTo>
                  <a:pt x="398" y="515"/>
                </a:ln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960" rIns="129960" tIns="65160" bIns="65160" anchor="ctr">
            <a:noAutofit/>
          </a:bodyPr>
          <a:p>
            <a:pPr defTabSz="936000">
              <a:lnSpc>
                <a:spcPct val="100000"/>
              </a:lnSpc>
            </a:pPr>
            <a:endParaRPr b="0" lang="en-US" sz="26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31" name="Freeform 206"/>
          <p:cNvSpPr/>
          <p:nvPr/>
        </p:nvSpPr>
        <p:spPr>
          <a:xfrm>
            <a:off x="11800800" y="2000160"/>
            <a:ext cx="543600" cy="543600"/>
          </a:xfrm>
          <a:custGeom>
            <a:avLst/>
            <a:gdLst>
              <a:gd name="textAreaLeft" fmla="*/ 0 w 543600"/>
              <a:gd name="textAreaRight" fmla="*/ 543960 w 543600"/>
              <a:gd name="textAreaTop" fmla="*/ 0 h 543600"/>
              <a:gd name="textAreaBottom" fmla="*/ 543960 h 543600"/>
            </a:gdLst>
            <a:ahLst/>
            <a:rect l="textAreaLeft" t="textAreaTop" r="textAreaRight" b="textAreaBottom"/>
            <a:pathLst>
              <a:path w="634" h="634">
                <a:moveTo>
                  <a:pt x="560" y="73"/>
                </a:moveTo>
                <a:lnTo>
                  <a:pt x="560" y="73"/>
                </a:lnTo>
                <a:cubicBezTo>
                  <a:pt x="280" y="73"/>
                  <a:pt x="280" y="73"/>
                  <a:pt x="280" y="73"/>
                </a:cubicBezTo>
                <a:cubicBezTo>
                  <a:pt x="280" y="30"/>
                  <a:pt x="251" y="0"/>
                  <a:pt x="207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45" y="0"/>
                  <a:pt x="0" y="30"/>
                  <a:pt x="0" y="73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5" y="633"/>
                  <a:pt x="89" y="633"/>
                </a:cubicBezTo>
                <a:cubicBezTo>
                  <a:pt x="560" y="633"/>
                  <a:pt x="560" y="633"/>
                  <a:pt x="560" y="633"/>
                </a:cubicBezTo>
                <a:cubicBezTo>
                  <a:pt x="604" y="633"/>
                  <a:pt x="633" y="589"/>
                  <a:pt x="633" y="545"/>
                </a:cubicBezTo>
                <a:cubicBezTo>
                  <a:pt x="633" y="162"/>
                  <a:pt x="633" y="162"/>
                  <a:pt x="633" y="162"/>
                </a:cubicBezTo>
                <a:cubicBezTo>
                  <a:pt x="633" y="118"/>
                  <a:pt x="604" y="73"/>
                  <a:pt x="560" y="73"/>
                </a:cubicBezTo>
                <a:close/>
                <a:moveTo>
                  <a:pt x="589" y="545"/>
                </a:moveTo>
                <a:lnTo>
                  <a:pt x="589" y="545"/>
                </a:lnTo>
                <a:cubicBezTo>
                  <a:pt x="589" y="574"/>
                  <a:pt x="575" y="589"/>
                  <a:pt x="560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5" y="574"/>
                  <a:pt x="45" y="545"/>
                </a:cubicBezTo>
                <a:cubicBezTo>
                  <a:pt x="45" y="236"/>
                  <a:pt x="45" y="236"/>
                  <a:pt x="45" y="236"/>
                </a:cubicBezTo>
                <a:cubicBezTo>
                  <a:pt x="589" y="236"/>
                  <a:pt x="589" y="236"/>
                  <a:pt x="589" y="236"/>
                </a:cubicBezTo>
                <a:lnTo>
                  <a:pt x="589" y="545"/>
                </a:lnTo>
                <a:close/>
                <a:moveTo>
                  <a:pt x="589" y="191"/>
                </a:moveTo>
                <a:lnTo>
                  <a:pt x="589" y="191"/>
                </a:lnTo>
                <a:cubicBezTo>
                  <a:pt x="45" y="191"/>
                  <a:pt x="45" y="191"/>
                  <a:pt x="45" y="191"/>
                </a:cubicBezTo>
                <a:cubicBezTo>
                  <a:pt x="45" y="73"/>
                  <a:pt x="45" y="73"/>
                  <a:pt x="45" y="73"/>
                </a:cubicBezTo>
                <a:cubicBezTo>
                  <a:pt x="45" y="59"/>
                  <a:pt x="59" y="44"/>
                  <a:pt x="89" y="44"/>
                </a:cubicBezTo>
                <a:cubicBezTo>
                  <a:pt x="207" y="44"/>
                  <a:pt x="207" y="44"/>
                  <a:pt x="207" y="44"/>
                </a:cubicBezTo>
                <a:cubicBezTo>
                  <a:pt x="221" y="44"/>
                  <a:pt x="236" y="59"/>
                  <a:pt x="236" y="73"/>
                </a:cubicBezTo>
                <a:cubicBezTo>
                  <a:pt x="236" y="118"/>
                  <a:pt x="236" y="118"/>
                  <a:pt x="236" y="118"/>
                </a:cubicBezTo>
                <a:cubicBezTo>
                  <a:pt x="560" y="118"/>
                  <a:pt x="560" y="118"/>
                  <a:pt x="560" y="118"/>
                </a:cubicBezTo>
                <a:cubicBezTo>
                  <a:pt x="575" y="118"/>
                  <a:pt x="589" y="132"/>
                  <a:pt x="589" y="162"/>
                </a:cubicBezTo>
                <a:lnTo>
                  <a:pt x="589" y="191"/>
                </a:ln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960" rIns="129960" tIns="65160" bIns="65160" anchor="ctr">
            <a:noAutofit/>
          </a:bodyPr>
          <a:p>
            <a:pPr defTabSz="936000">
              <a:lnSpc>
                <a:spcPct val="100000"/>
              </a:lnSpc>
            </a:pPr>
            <a:endParaRPr b="0" lang="en-US" sz="26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32" name="Freeform 207"/>
          <p:cNvSpPr/>
          <p:nvPr/>
        </p:nvSpPr>
        <p:spPr>
          <a:xfrm>
            <a:off x="10021680" y="2000160"/>
            <a:ext cx="505800" cy="543600"/>
          </a:xfrm>
          <a:custGeom>
            <a:avLst/>
            <a:gdLst>
              <a:gd name="textAreaLeft" fmla="*/ 0 w 505800"/>
              <a:gd name="textAreaRight" fmla="*/ 506160 w 505800"/>
              <a:gd name="textAreaTop" fmla="*/ 0 h 543600"/>
              <a:gd name="textAreaBottom" fmla="*/ 543960 h 543600"/>
            </a:gdLst>
            <a:ahLst/>
            <a:rect l="textAreaLeft" t="textAreaTop" r="textAreaRight" b="textAreaBottom"/>
            <a:pathLst>
              <a:path w="590" h="634">
                <a:moveTo>
                  <a:pt x="516" y="0"/>
                </a:moveTo>
                <a:lnTo>
                  <a:pt x="516" y="0"/>
                </a:lnTo>
                <a:cubicBezTo>
                  <a:pt x="89" y="0"/>
                  <a:pt x="89" y="0"/>
                  <a:pt x="89" y="0"/>
                </a:cubicBezTo>
                <a:cubicBezTo>
                  <a:pt x="44" y="0"/>
                  <a:pt x="0" y="30"/>
                  <a:pt x="0" y="73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4" y="633"/>
                  <a:pt x="89" y="633"/>
                </a:cubicBezTo>
                <a:cubicBezTo>
                  <a:pt x="516" y="633"/>
                  <a:pt x="516" y="633"/>
                  <a:pt x="516" y="633"/>
                </a:cubicBezTo>
                <a:cubicBezTo>
                  <a:pt x="560" y="633"/>
                  <a:pt x="589" y="589"/>
                  <a:pt x="589" y="545"/>
                </a:cubicBezTo>
                <a:cubicBezTo>
                  <a:pt x="589" y="73"/>
                  <a:pt x="589" y="73"/>
                  <a:pt x="589" y="73"/>
                </a:cubicBezTo>
                <a:cubicBezTo>
                  <a:pt x="589" y="30"/>
                  <a:pt x="560" y="0"/>
                  <a:pt x="516" y="0"/>
                </a:cubicBezTo>
                <a:close/>
                <a:moveTo>
                  <a:pt x="89" y="44"/>
                </a:moveTo>
                <a:lnTo>
                  <a:pt x="89" y="44"/>
                </a:lnTo>
                <a:cubicBezTo>
                  <a:pt x="516" y="44"/>
                  <a:pt x="516" y="44"/>
                  <a:pt x="516" y="44"/>
                </a:cubicBezTo>
                <a:cubicBezTo>
                  <a:pt x="530" y="44"/>
                  <a:pt x="530" y="44"/>
                  <a:pt x="530" y="44"/>
                </a:cubicBezTo>
                <a:cubicBezTo>
                  <a:pt x="457" y="118"/>
                  <a:pt x="457" y="118"/>
                  <a:pt x="457" y="118"/>
                </a:cubicBezTo>
                <a:cubicBezTo>
                  <a:pt x="148" y="118"/>
                  <a:pt x="148" y="118"/>
                  <a:pt x="148" y="118"/>
                </a:cubicBezTo>
                <a:cubicBezTo>
                  <a:pt x="59" y="44"/>
                  <a:pt x="59" y="44"/>
                  <a:pt x="59" y="44"/>
                </a:cubicBezTo>
                <a:cubicBezTo>
                  <a:pt x="74" y="44"/>
                  <a:pt x="74" y="44"/>
                  <a:pt x="89" y="44"/>
                </a:cubicBezTo>
                <a:close/>
                <a:moveTo>
                  <a:pt x="560" y="545"/>
                </a:moveTo>
                <a:lnTo>
                  <a:pt x="560" y="545"/>
                </a:lnTo>
                <a:cubicBezTo>
                  <a:pt x="560" y="574"/>
                  <a:pt x="530" y="589"/>
                  <a:pt x="516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4" y="574"/>
                  <a:pt x="44" y="545"/>
                </a:cubicBezTo>
                <a:cubicBezTo>
                  <a:pt x="44" y="89"/>
                  <a:pt x="44" y="89"/>
                  <a:pt x="44" y="89"/>
                </a:cubicBezTo>
                <a:cubicBezTo>
                  <a:pt x="118" y="162"/>
                  <a:pt x="118" y="162"/>
                  <a:pt x="118" y="162"/>
                </a:cubicBezTo>
                <a:cubicBezTo>
                  <a:pt x="471" y="162"/>
                  <a:pt x="471" y="162"/>
                  <a:pt x="471" y="162"/>
                </a:cubicBezTo>
                <a:cubicBezTo>
                  <a:pt x="560" y="89"/>
                  <a:pt x="560" y="89"/>
                  <a:pt x="560" y="89"/>
                </a:cubicBezTo>
                <a:lnTo>
                  <a:pt x="560" y="545"/>
                </a:ln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960" rIns="129960" tIns="65160" bIns="65160" anchor="ctr">
            <a:noAutofit/>
          </a:bodyPr>
          <a:p>
            <a:pPr defTabSz="936000">
              <a:lnSpc>
                <a:spcPct val="100000"/>
              </a:lnSpc>
            </a:pPr>
            <a:endParaRPr b="0" lang="en-US" sz="26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33" name="Freeform 208"/>
          <p:cNvSpPr/>
          <p:nvPr/>
        </p:nvSpPr>
        <p:spPr>
          <a:xfrm>
            <a:off x="8257680" y="2037960"/>
            <a:ext cx="490680" cy="494640"/>
          </a:xfrm>
          <a:custGeom>
            <a:avLst/>
            <a:gdLst>
              <a:gd name="textAreaLeft" fmla="*/ 0 w 490680"/>
              <a:gd name="textAreaRight" fmla="*/ 491040 w 490680"/>
              <a:gd name="textAreaTop" fmla="*/ 0 h 494640"/>
              <a:gd name="textAreaBottom" fmla="*/ 495000 h 494640"/>
            </a:gdLst>
            <a:ahLst/>
            <a:rect l="textAreaLeft" t="textAreaTop" r="textAreaRight" b="textAreaBottom"/>
            <a:pathLst>
              <a:path w="575" h="576">
                <a:moveTo>
                  <a:pt x="544" y="221"/>
                </a:moveTo>
                <a:lnTo>
                  <a:pt x="544" y="221"/>
                </a:lnTo>
                <a:cubicBezTo>
                  <a:pt x="265" y="486"/>
                  <a:pt x="265" y="486"/>
                  <a:pt x="265" y="486"/>
                </a:cubicBezTo>
                <a:cubicBezTo>
                  <a:pt x="220" y="530"/>
                  <a:pt x="147" y="530"/>
                  <a:pt x="88" y="486"/>
                </a:cubicBezTo>
                <a:cubicBezTo>
                  <a:pt x="44" y="442"/>
                  <a:pt x="44" y="368"/>
                  <a:pt x="88" y="324"/>
                </a:cubicBezTo>
                <a:cubicBezTo>
                  <a:pt x="338" y="74"/>
                  <a:pt x="338" y="74"/>
                  <a:pt x="338" y="74"/>
                </a:cubicBezTo>
                <a:cubicBezTo>
                  <a:pt x="383" y="45"/>
                  <a:pt x="426" y="45"/>
                  <a:pt x="456" y="74"/>
                </a:cubicBezTo>
                <a:cubicBezTo>
                  <a:pt x="485" y="103"/>
                  <a:pt x="485" y="162"/>
                  <a:pt x="456" y="192"/>
                </a:cubicBezTo>
                <a:cubicBezTo>
                  <a:pt x="206" y="442"/>
                  <a:pt x="206" y="442"/>
                  <a:pt x="206" y="442"/>
                </a:cubicBezTo>
                <a:cubicBezTo>
                  <a:pt x="191" y="457"/>
                  <a:pt x="162" y="457"/>
                  <a:pt x="147" y="442"/>
                </a:cubicBezTo>
                <a:cubicBezTo>
                  <a:pt x="132" y="427"/>
                  <a:pt x="132" y="398"/>
                  <a:pt x="147" y="383"/>
                </a:cubicBezTo>
                <a:cubicBezTo>
                  <a:pt x="367" y="162"/>
                  <a:pt x="367" y="162"/>
                  <a:pt x="367" y="162"/>
                </a:cubicBezTo>
                <a:cubicBezTo>
                  <a:pt x="338" y="133"/>
                  <a:pt x="338" y="133"/>
                  <a:pt x="338" y="133"/>
                </a:cubicBezTo>
                <a:cubicBezTo>
                  <a:pt x="117" y="354"/>
                  <a:pt x="117" y="354"/>
                  <a:pt x="117" y="354"/>
                </a:cubicBezTo>
                <a:cubicBezTo>
                  <a:pt x="88" y="383"/>
                  <a:pt x="88" y="427"/>
                  <a:pt x="117" y="457"/>
                </a:cubicBezTo>
                <a:cubicBezTo>
                  <a:pt x="147" y="501"/>
                  <a:pt x="206" y="501"/>
                  <a:pt x="235" y="457"/>
                </a:cubicBezTo>
                <a:cubicBezTo>
                  <a:pt x="485" y="221"/>
                  <a:pt x="485" y="221"/>
                  <a:pt x="485" y="221"/>
                </a:cubicBezTo>
                <a:cubicBezTo>
                  <a:pt x="530" y="162"/>
                  <a:pt x="530" y="88"/>
                  <a:pt x="485" y="45"/>
                </a:cubicBezTo>
                <a:cubicBezTo>
                  <a:pt x="441" y="0"/>
                  <a:pt x="367" y="0"/>
                  <a:pt x="324" y="45"/>
                </a:cubicBezTo>
                <a:cubicBezTo>
                  <a:pt x="58" y="309"/>
                  <a:pt x="58" y="309"/>
                  <a:pt x="58" y="309"/>
                </a:cubicBezTo>
                <a:cubicBezTo>
                  <a:pt x="0" y="368"/>
                  <a:pt x="14" y="457"/>
                  <a:pt x="58" y="516"/>
                </a:cubicBezTo>
                <a:cubicBezTo>
                  <a:pt x="117" y="575"/>
                  <a:pt x="206" y="575"/>
                  <a:pt x="279" y="530"/>
                </a:cubicBezTo>
                <a:cubicBezTo>
                  <a:pt x="574" y="236"/>
                  <a:pt x="574" y="236"/>
                  <a:pt x="574" y="236"/>
                </a:cubicBezTo>
                <a:lnTo>
                  <a:pt x="544" y="221"/>
                </a:lnTo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960" rIns="129960" tIns="65160" bIns="65160" anchor="ctr">
            <a:noAutofit/>
          </a:bodyPr>
          <a:p>
            <a:pPr defTabSz="936000">
              <a:lnSpc>
                <a:spcPct val="100000"/>
              </a:lnSpc>
            </a:pPr>
            <a:endParaRPr b="0" lang="en-US" sz="26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34" name="Freeform 209"/>
          <p:cNvSpPr/>
          <p:nvPr/>
        </p:nvSpPr>
        <p:spPr>
          <a:xfrm>
            <a:off x="6720120" y="2000160"/>
            <a:ext cx="264240" cy="543600"/>
          </a:xfrm>
          <a:custGeom>
            <a:avLst/>
            <a:gdLst>
              <a:gd name="textAreaLeft" fmla="*/ 0 w 264240"/>
              <a:gd name="textAreaRight" fmla="*/ 264600 w 264240"/>
              <a:gd name="textAreaTop" fmla="*/ 0 h 543600"/>
              <a:gd name="textAreaBottom" fmla="*/ 543960 h 543600"/>
            </a:gdLst>
            <a:ahLst/>
            <a:rect l="textAreaLeft" t="textAreaTop" r="textAreaRight" b="textAreaBottom"/>
            <a:pathLst>
              <a:path w="310" h="634">
                <a:moveTo>
                  <a:pt x="280" y="73"/>
                </a:moveTo>
                <a:lnTo>
                  <a:pt x="280" y="73"/>
                </a:lnTo>
                <a:cubicBezTo>
                  <a:pt x="280" y="471"/>
                  <a:pt x="280" y="471"/>
                  <a:pt x="280" y="471"/>
                </a:cubicBezTo>
                <a:cubicBezTo>
                  <a:pt x="280" y="530"/>
                  <a:pt x="221" y="589"/>
                  <a:pt x="162" y="589"/>
                </a:cubicBezTo>
                <a:cubicBezTo>
                  <a:pt x="89" y="589"/>
                  <a:pt x="45" y="530"/>
                  <a:pt x="45" y="471"/>
                </a:cubicBezTo>
                <a:cubicBezTo>
                  <a:pt x="45" y="118"/>
                  <a:pt x="45" y="118"/>
                  <a:pt x="45" y="118"/>
                </a:cubicBezTo>
                <a:cubicBezTo>
                  <a:pt x="45" y="73"/>
                  <a:pt x="74" y="44"/>
                  <a:pt x="118" y="44"/>
                </a:cubicBezTo>
                <a:cubicBezTo>
                  <a:pt x="162" y="44"/>
                  <a:pt x="192" y="73"/>
                  <a:pt x="192" y="118"/>
                </a:cubicBezTo>
                <a:cubicBezTo>
                  <a:pt x="192" y="471"/>
                  <a:pt x="192" y="471"/>
                  <a:pt x="192" y="471"/>
                </a:cubicBezTo>
                <a:cubicBezTo>
                  <a:pt x="192" y="486"/>
                  <a:pt x="177" y="515"/>
                  <a:pt x="162" y="515"/>
                </a:cubicBezTo>
                <a:cubicBezTo>
                  <a:pt x="133" y="515"/>
                  <a:pt x="118" y="486"/>
                  <a:pt x="118" y="471"/>
                </a:cubicBezTo>
                <a:cubicBezTo>
                  <a:pt x="118" y="162"/>
                  <a:pt x="118" y="162"/>
                  <a:pt x="118" y="162"/>
                </a:cubicBezTo>
                <a:cubicBezTo>
                  <a:pt x="74" y="162"/>
                  <a:pt x="74" y="162"/>
                  <a:pt x="74" y="162"/>
                </a:cubicBezTo>
                <a:cubicBezTo>
                  <a:pt x="74" y="471"/>
                  <a:pt x="74" y="471"/>
                  <a:pt x="74" y="471"/>
                </a:cubicBezTo>
                <a:cubicBezTo>
                  <a:pt x="74" y="515"/>
                  <a:pt x="118" y="545"/>
                  <a:pt x="162" y="545"/>
                </a:cubicBezTo>
                <a:cubicBezTo>
                  <a:pt x="207" y="545"/>
                  <a:pt x="236" y="515"/>
                  <a:pt x="236" y="471"/>
                </a:cubicBezTo>
                <a:cubicBezTo>
                  <a:pt x="236" y="118"/>
                  <a:pt x="236" y="118"/>
                  <a:pt x="236" y="118"/>
                </a:cubicBezTo>
                <a:cubicBezTo>
                  <a:pt x="236" y="59"/>
                  <a:pt x="177" y="0"/>
                  <a:pt x="118" y="0"/>
                </a:cubicBezTo>
                <a:cubicBezTo>
                  <a:pt x="59" y="0"/>
                  <a:pt x="0" y="59"/>
                  <a:pt x="0" y="118"/>
                </a:cubicBezTo>
                <a:cubicBezTo>
                  <a:pt x="0" y="486"/>
                  <a:pt x="0" y="486"/>
                  <a:pt x="0" y="486"/>
                </a:cubicBezTo>
                <a:cubicBezTo>
                  <a:pt x="15" y="574"/>
                  <a:pt x="74" y="633"/>
                  <a:pt x="162" y="633"/>
                </a:cubicBezTo>
                <a:cubicBezTo>
                  <a:pt x="236" y="633"/>
                  <a:pt x="309" y="574"/>
                  <a:pt x="309" y="486"/>
                </a:cubicBezTo>
                <a:cubicBezTo>
                  <a:pt x="309" y="73"/>
                  <a:pt x="309" y="73"/>
                  <a:pt x="309" y="73"/>
                </a:cubicBezTo>
                <a:lnTo>
                  <a:pt x="280" y="73"/>
                </a:lnTo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960" rIns="129960" tIns="65160" bIns="65160" anchor="ctr">
            <a:noAutofit/>
          </a:bodyPr>
          <a:p>
            <a:pPr defTabSz="936000">
              <a:lnSpc>
                <a:spcPct val="100000"/>
              </a:lnSpc>
            </a:pPr>
            <a:endParaRPr b="0" lang="en-US" sz="26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35" name="Freeform 210"/>
          <p:cNvSpPr/>
          <p:nvPr/>
        </p:nvSpPr>
        <p:spPr>
          <a:xfrm>
            <a:off x="4941000" y="2015280"/>
            <a:ext cx="505800" cy="505800"/>
          </a:xfrm>
          <a:custGeom>
            <a:avLst/>
            <a:gdLst>
              <a:gd name="textAreaLeft" fmla="*/ 0 w 505800"/>
              <a:gd name="textAreaRight" fmla="*/ 506160 w 505800"/>
              <a:gd name="textAreaTop" fmla="*/ 0 h 505800"/>
              <a:gd name="textAreaBottom" fmla="*/ 506160 h 505800"/>
            </a:gdLst>
            <a:ahLst/>
            <a:rect l="textAreaLeft" t="textAreaTop" r="textAreaRight" b="textAreaBottom"/>
            <a:pathLst>
              <a:path w="590" h="589">
                <a:moveTo>
                  <a:pt x="457" y="412"/>
                </a:moveTo>
                <a:lnTo>
                  <a:pt x="560" y="324"/>
                </a:lnTo>
                <a:lnTo>
                  <a:pt x="501" y="324"/>
                </a:lnTo>
                <a:lnTo>
                  <a:pt x="280" y="103"/>
                </a:lnTo>
                <a:lnTo>
                  <a:pt x="280" y="0"/>
                </a:lnTo>
                <a:lnTo>
                  <a:pt x="0" y="279"/>
                </a:lnTo>
                <a:lnTo>
                  <a:pt x="103" y="279"/>
                </a:lnTo>
                <a:lnTo>
                  <a:pt x="324" y="500"/>
                </a:lnTo>
                <a:lnTo>
                  <a:pt x="324" y="559"/>
                </a:lnTo>
                <a:lnTo>
                  <a:pt x="412" y="456"/>
                </a:lnTo>
                <a:lnTo>
                  <a:pt x="574" y="588"/>
                </a:lnTo>
                <a:lnTo>
                  <a:pt x="589" y="574"/>
                </a:lnTo>
                <a:lnTo>
                  <a:pt x="457" y="412"/>
                </a:lnTo>
                <a:close/>
                <a:moveTo>
                  <a:pt x="353" y="471"/>
                </a:moveTo>
                <a:lnTo>
                  <a:pt x="133" y="250"/>
                </a:lnTo>
                <a:lnTo>
                  <a:pt x="251" y="132"/>
                </a:lnTo>
                <a:lnTo>
                  <a:pt x="471" y="353"/>
                </a:lnTo>
                <a:lnTo>
                  <a:pt x="353" y="471"/>
                </a:ln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960" rIns="129960" tIns="65160" bIns="65160" anchor="ctr">
            <a:noAutofit/>
          </a:bodyPr>
          <a:p>
            <a:pPr defTabSz="936000">
              <a:lnSpc>
                <a:spcPct val="100000"/>
              </a:lnSpc>
            </a:pPr>
            <a:endParaRPr b="0" lang="en-US" sz="26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36" name="Freeform 212"/>
          <p:cNvSpPr/>
          <p:nvPr/>
        </p:nvSpPr>
        <p:spPr>
          <a:xfrm>
            <a:off x="19064520" y="1131120"/>
            <a:ext cx="177120" cy="543600"/>
          </a:xfrm>
          <a:custGeom>
            <a:avLst/>
            <a:gdLst>
              <a:gd name="textAreaLeft" fmla="*/ 0 w 177120"/>
              <a:gd name="textAreaRight" fmla="*/ 177480 w 177120"/>
              <a:gd name="textAreaTop" fmla="*/ 0 h 543600"/>
              <a:gd name="textAreaBottom" fmla="*/ 543960 h 543600"/>
            </a:gdLst>
            <a:ahLst/>
            <a:rect l="textAreaLeft" t="textAreaTop" r="textAreaRight" b="textAreaBottom"/>
            <a:pathLst>
              <a:path w="207" h="634">
                <a:moveTo>
                  <a:pt x="162" y="0"/>
                </a:moveTo>
                <a:lnTo>
                  <a:pt x="162" y="0"/>
                </a:lnTo>
                <a:cubicBezTo>
                  <a:pt x="44" y="0"/>
                  <a:pt x="44" y="0"/>
                  <a:pt x="44" y="0"/>
                </a:cubicBezTo>
                <a:cubicBezTo>
                  <a:pt x="15" y="0"/>
                  <a:pt x="0" y="15"/>
                  <a:pt x="0" y="29"/>
                </a:cubicBezTo>
                <a:cubicBezTo>
                  <a:pt x="0" y="471"/>
                  <a:pt x="0" y="471"/>
                  <a:pt x="0" y="471"/>
                </a:cubicBezTo>
                <a:cubicBezTo>
                  <a:pt x="88" y="604"/>
                  <a:pt x="88" y="604"/>
                  <a:pt x="88" y="604"/>
                </a:cubicBezTo>
                <a:cubicBezTo>
                  <a:pt x="88" y="633"/>
                  <a:pt x="118" y="633"/>
                  <a:pt x="118" y="604"/>
                </a:cubicBezTo>
                <a:cubicBezTo>
                  <a:pt x="206" y="471"/>
                  <a:pt x="206" y="471"/>
                  <a:pt x="206" y="471"/>
                </a:cubicBezTo>
                <a:cubicBezTo>
                  <a:pt x="206" y="29"/>
                  <a:pt x="206" y="29"/>
                  <a:pt x="206" y="29"/>
                </a:cubicBezTo>
                <a:cubicBezTo>
                  <a:pt x="206" y="15"/>
                  <a:pt x="192" y="0"/>
                  <a:pt x="162" y="0"/>
                </a:cubicBezTo>
                <a:close/>
                <a:moveTo>
                  <a:pt x="103" y="575"/>
                </a:moveTo>
                <a:lnTo>
                  <a:pt x="103" y="575"/>
                </a:lnTo>
                <a:cubicBezTo>
                  <a:pt x="44" y="471"/>
                  <a:pt x="44" y="471"/>
                  <a:pt x="44" y="471"/>
                </a:cubicBezTo>
                <a:cubicBezTo>
                  <a:pt x="162" y="471"/>
                  <a:pt x="162" y="471"/>
                  <a:pt x="162" y="471"/>
                </a:cubicBezTo>
                <a:lnTo>
                  <a:pt x="103" y="575"/>
                </a:lnTo>
                <a:close/>
                <a:moveTo>
                  <a:pt x="162" y="427"/>
                </a:moveTo>
                <a:lnTo>
                  <a:pt x="162" y="427"/>
                </a:lnTo>
                <a:cubicBezTo>
                  <a:pt x="118" y="427"/>
                  <a:pt x="59" y="427"/>
                  <a:pt x="44" y="427"/>
                </a:cubicBezTo>
                <a:cubicBezTo>
                  <a:pt x="44" y="177"/>
                  <a:pt x="44" y="177"/>
                  <a:pt x="44" y="177"/>
                </a:cubicBezTo>
                <a:cubicBezTo>
                  <a:pt x="162" y="177"/>
                  <a:pt x="162" y="177"/>
                  <a:pt x="162" y="177"/>
                </a:cubicBezTo>
                <a:lnTo>
                  <a:pt x="162" y="427"/>
                </a:lnTo>
                <a:close/>
                <a:moveTo>
                  <a:pt x="162" y="133"/>
                </a:moveTo>
                <a:lnTo>
                  <a:pt x="162" y="133"/>
                </a:lnTo>
                <a:cubicBezTo>
                  <a:pt x="44" y="133"/>
                  <a:pt x="44" y="133"/>
                  <a:pt x="44" y="133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29"/>
                  <a:pt x="44" y="29"/>
                  <a:pt x="59" y="29"/>
                </a:cubicBezTo>
                <a:cubicBezTo>
                  <a:pt x="147" y="29"/>
                  <a:pt x="147" y="29"/>
                  <a:pt x="147" y="29"/>
                </a:cubicBezTo>
                <a:cubicBezTo>
                  <a:pt x="162" y="29"/>
                  <a:pt x="162" y="29"/>
                  <a:pt x="162" y="59"/>
                </a:cubicBezTo>
                <a:lnTo>
                  <a:pt x="162" y="133"/>
                </a:ln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960" rIns="129960" tIns="65160" bIns="65160" anchor="ctr">
            <a:noAutofit/>
          </a:bodyPr>
          <a:p>
            <a:pPr defTabSz="936000">
              <a:lnSpc>
                <a:spcPct val="100000"/>
              </a:lnSpc>
            </a:pPr>
            <a:endParaRPr b="0" lang="en-US" sz="26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37" name="Freeform 213"/>
          <p:cNvSpPr/>
          <p:nvPr/>
        </p:nvSpPr>
        <p:spPr>
          <a:xfrm>
            <a:off x="17239680" y="1131120"/>
            <a:ext cx="543600" cy="528480"/>
          </a:xfrm>
          <a:custGeom>
            <a:avLst/>
            <a:gdLst>
              <a:gd name="textAreaLeft" fmla="*/ 0 w 543600"/>
              <a:gd name="textAreaRight" fmla="*/ 543960 w 543600"/>
              <a:gd name="textAreaTop" fmla="*/ 0 h 528480"/>
              <a:gd name="textAreaBottom" fmla="*/ 528840 h 528480"/>
            </a:gdLst>
            <a:ahLst/>
            <a:rect l="textAreaLeft" t="textAreaTop" r="textAreaRight" b="textAreaBottom"/>
            <a:pathLst>
              <a:path w="634" h="619">
                <a:moveTo>
                  <a:pt x="589" y="236"/>
                </a:moveTo>
                <a:lnTo>
                  <a:pt x="589" y="236"/>
                </a:lnTo>
                <a:cubicBezTo>
                  <a:pt x="589" y="545"/>
                  <a:pt x="589" y="545"/>
                  <a:pt x="589" y="545"/>
                </a:cubicBezTo>
                <a:cubicBezTo>
                  <a:pt x="589" y="559"/>
                  <a:pt x="575" y="589"/>
                  <a:pt x="545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5" y="559"/>
                  <a:pt x="45" y="545"/>
                </a:cubicBezTo>
                <a:cubicBezTo>
                  <a:pt x="45" y="74"/>
                  <a:pt x="45" y="74"/>
                  <a:pt x="45" y="74"/>
                </a:cubicBezTo>
                <a:cubicBezTo>
                  <a:pt x="45" y="59"/>
                  <a:pt x="59" y="29"/>
                  <a:pt x="89" y="29"/>
                </a:cubicBezTo>
                <a:cubicBezTo>
                  <a:pt x="398" y="29"/>
                  <a:pt x="398" y="29"/>
                  <a:pt x="398" y="29"/>
                </a:cubicBezTo>
                <a:cubicBezTo>
                  <a:pt x="398" y="0"/>
                  <a:pt x="398" y="0"/>
                  <a:pt x="398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45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5" y="618"/>
                  <a:pt x="89" y="618"/>
                </a:cubicBezTo>
                <a:cubicBezTo>
                  <a:pt x="545" y="618"/>
                  <a:pt x="545" y="618"/>
                  <a:pt x="545" y="618"/>
                </a:cubicBezTo>
                <a:cubicBezTo>
                  <a:pt x="589" y="618"/>
                  <a:pt x="633" y="589"/>
                  <a:pt x="633" y="545"/>
                </a:cubicBezTo>
                <a:cubicBezTo>
                  <a:pt x="633" y="236"/>
                  <a:pt x="633" y="236"/>
                  <a:pt x="633" y="236"/>
                </a:cubicBezTo>
                <a:lnTo>
                  <a:pt x="589" y="236"/>
                </a:lnTo>
                <a:close/>
                <a:moveTo>
                  <a:pt x="162" y="354"/>
                </a:moveTo>
                <a:lnTo>
                  <a:pt x="162" y="354"/>
                </a:lnTo>
                <a:cubicBezTo>
                  <a:pt x="74" y="516"/>
                  <a:pt x="74" y="516"/>
                  <a:pt x="74" y="516"/>
                </a:cubicBezTo>
                <a:cubicBezTo>
                  <a:pt x="74" y="545"/>
                  <a:pt x="89" y="559"/>
                  <a:pt x="103" y="545"/>
                </a:cubicBezTo>
                <a:cubicBezTo>
                  <a:pt x="280" y="457"/>
                  <a:pt x="280" y="457"/>
                  <a:pt x="280" y="457"/>
                </a:cubicBezTo>
                <a:lnTo>
                  <a:pt x="295" y="457"/>
                </a:lnTo>
                <a:cubicBezTo>
                  <a:pt x="604" y="147"/>
                  <a:pt x="604" y="147"/>
                  <a:pt x="604" y="147"/>
                </a:cubicBezTo>
                <a:cubicBezTo>
                  <a:pt x="619" y="133"/>
                  <a:pt x="619" y="103"/>
                  <a:pt x="604" y="88"/>
                </a:cubicBezTo>
                <a:cubicBezTo>
                  <a:pt x="530" y="29"/>
                  <a:pt x="530" y="29"/>
                  <a:pt x="530" y="29"/>
                </a:cubicBezTo>
                <a:cubicBezTo>
                  <a:pt x="516" y="15"/>
                  <a:pt x="486" y="15"/>
                  <a:pt x="471" y="29"/>
                </a:cubicBezTo>
                <a:cubicBezTo>
                  <a:pt x="177" y="324"/>
                  <a:pt x="177" y="324"/>
                  <a:pt x="177" y="324"/>
                </a:cubicBezTo>
                <a:cubicBezTo>
                  <a:pt x="162" y="339"/>
                  <a:pt x="162" y="339"/>
                  <a:pt x="162" y="354"/>
                </a:cubicBezTo>
                <a:close/>
                <a:moveTo>
                  <a:pt x="486" y="74"/>
                </a:moveTo>
                <a:lnTo>
                  <a:pt x="486" y="74"/>
                </a:lnTo>
                <a:cubicBezTo>
                  <a:pt x="501" y="59"/>
                  <a:pt x="516" y="59"/>
                  <a:pt x="516" y="74"/>
                </a:cubicBezTo>
                <a:cubicBezTo>
                  <a:pt x="560" y="103"/>
                  <a:pt x="560" y="103"/>
                  <a:pt x="560" y="103"/>
                </a:cubicBezTo>
                <a:cubicBezTo>
                  <a:pt x="575" y="118"/>
                  <a:pt x="575" y="133"/>
                  <a:pt x="560" y="133"/>
                </a:cubicBezTo>
                <a:cubicBezTo>
                  <a:pt x="516" y="177"/>
                  <a:pt x="516" y="177"/>
                  <a:pt x="516" y="177"/>
                </a:cubicBezTo>
                <a:cubicBezTo>
                  <a:pt x="457" y="103"/>
                  <a:pt x="457" y="103"/>
                  <a:pt x="457" y="103"/>
                </a:cubicBezTo>
                <a:lnTo>
                  <a:pt x="486" y="74"/>
                </a:lnTo>
                <a:close/>
                <a:moveTo>
                  <a:pt x="428" y="133"/>
                </a:moveTo>
                <a:lnTo>
                  <a:pt x="428" y="133"/>
                </a:lnTo>
                <a:cubicBezTo>
                  <a:pt x="486" y="206"/>
                  <a:pt x="486" y="206"/>
                  <a:pt x="486" y="206"/>
                </a:cubicBezTo>
                <a:cubicBezTo>
                  <a:pt x="266" y="427"/>
                  <a:pt x="266" y="427"/>
                  <a:pt x="266" y="427"/>
                </a:cubicBezTo>
                <a:cubicBezTo>
                  <a:pt x="251" y="398"/>
                  <a:pt x="207" y="368"/>
                  <a:pt x="207" y="354"/>
                </a:cubicBezTo>
                <a:lnTo>
                  <a:pt x="428" y="133"/>
                </a:lnTo>
                <a:close/>
                <a:moveTo>
                  <a:pt x="236" y="442"/>
                </a:moveTo>
                <a:lnTo>
                  <a:pt x="236" y="442"/>
                </a:lnTo>
                <a:cubicBezTo>
                  <a:pt x="133" y="516"/>
                  <a:pt x="133" y="516"/>
                  <a:pt x="133" y="516"/>
                </a:cubicBezTo>
                <a:cubicBezTo>
                  <a:pt x="118" y="516"/>
                  <a:pt x="118" y="501"/>
                  <a:pt x="118" y="501"/>
                </a:cubicBezTo>
                <a:cubicBezTo>
                  <a:pt x="177" y="398"/>
                  <a:pt x="177" y="398"/>
                  <a:pt x="177" y="398"/>
                </a:cubicBezTo>
                <a:lnTo>
                  <a:pt x="236" y="442"/>
                </a:ln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960" rIns="129960" tIns="65160" bIns="65160" anchor="ctr">
            <a:noAutofit/>
          </a:bodyPr>
          <a:p>
            <a:pPr defTabSz="936000">
              <a:lnSpc>
                <a:spcPct val="100000"/>
              </a:lnSpc>
            </a:pPr>
            <a:endParaRPr b="0" lang="en-US" sz="26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38" name="Freeform 214"/>
          <p:cNvSpPr/>
          <p:nvPr/>
        </p:nvSpPr>
        <p:spPr>
          <a:xfrm>
            <a:off x="15490440" y="1131120"/>
            <a:ext cx="468000" cy="528480"/>
          </a:xfrm>
          <a:custGeom>
            <a:avLst/>
            <a:gdLst>
              <a:gd name="textAreaLeft" fmla="*/ 0 w 468000"/>
              <a:gd name="textAreaRight" fmla="*/ 468360 w 468000"/>
              <a:gd name="textAreaTop" fmla="*/ 0 h 528480"/>
              <a:gd name="textAreaBottom" fmla="*/ 528840 h 528480"/>
            </a:gdLst>
            <a:ahLst/>
            <a:rect l="textAreaLeft" t="textAreaTop" r="textAreaRight" b="textAreaBottom"/>
            <a:pathLst>
              <a:path w="545" h="619">
                <a:moveTo>
                  <a:pt x="412" y="368"/>
                </a:moveTo>
                <a:lnTo>
                  <a:pt x="412" y="368"/>
                </a:lnTo>
                <a:cubicBezTo>
                  <a:pt x="132" y="368"/>
                  <a:pt x="132" y="368"/>
                  <a:pt x="132" y="368"/>
                </a:cubicBezTo>
                <a:cubicBezTo>
                  <a:pt x="118" y="368"/>
                  <a:pt x="118" y="383"/>
                  <a:pt x="118" y="383"/>
                </a:cubicBezTo>
                <a:cubicBezTo>
                  <a:pt x="118" y="398"/>
                  <a:pt x="118" y="412"/>
                  <a:pt x="132" y="412"/>
                </a:cubicBezTo>
                <a:cubicBezTo>
                  <a:pt x="412" y="412"/>
                  <a:pt x="412" y="412"/>
                  <a:pt x="412" y="412"/>
                </a:cubicBezTo>
                <a:cubicBezTo>
                  <a:pt x="412" y="412"/>
                  <a:pt x="427" y="398"/>
                  <a:pt x="427" y="383"/>
                </a:cubicBezTo>
                <a:lnTo>
                  <a:pt x="412" y="368"/>
                </a:lnTo>
                <a:close/>
                <a:moveTo>
                  <a:pt x="412" y="471"/>
                </a:moveTo>
                <a:lnTo>
                  <a:pt x="412" y="471"/>
                </a:lnTo>
                <a:cubicBezTo>
                  <a:pt x="132" y="471"/>
                  <a:pt x="132" y="471"/>
                  <a:pt x="132" y="471"/>
                </a:cubicBezTo>
                <a:cubicBezTo>
                  <a:pt x="118" y="471"/>
                  <a:pt x="118" y="471"/>
                  <a:pt x="118" y="486"/>
                </a:cubicBezTo>
                <a:cubicBezTo>
                  <a:pt x="118" y="501"/>
                  <a:pt x="118" y="501"/>
                  <a:pt x="132" y="501"/>
                </a:cubicBezTo>
                <a:cubicBezTo>
                  <a:pt x="412" y="501"/>
                  <a:pt x="412" y="501"/>
                  <a:pt x="412" y="501"/>
                </a:cubicBezTo>
                <a:cubicBezTo>
                  <a:pt x="412" y="501"/>
                  <a:pt x="427" y="501"/>
                  <a:pt x="427" y="486"/>
                </a:cubicBezTo>
                <a:cubicBezTo>
                  <a:pt x="427" y="471"/>
                  <a:pt x="412" y="471"/>
                  <a:pt x="412" y="471"/>
                </a:cubicBezTo>
                <a:close/>
                <a:moveTo>
                  <a:pt x="471" y="74"/>
                </a:moveTo>
                <a:lnTo>
                  <a:pt x="471" y="74"/>
                </a:lnTo>
                <a:cubicBezTo>
                  <a:pt x="412" y="74"/>
                  <a:pt x="412" y="74"/>
                  <a:pt x="412" y="74"/>
                </a:cubicBezTo>
                <a:cubicBezTo>
                  <a:pt x="412" y="29"/>
                  <a:pt x="412" y="29"/>
                  <a:pt x="412" y="29"/>
                </a:cubicBezTo>
                <a:cubicBezTo>
                  <a:pt x="353" y="29"/>
                  <a:pt x="353" y="29"/>
                  <a:pt x="353" y="29"/>
                </a:cubicBezTo>
                <a:cubicBezTo>
                  <a:pt x="339" y="15"/>
                  <a:pt x="309" y="0"/>
                  <a:pt x="265" y="0"/>
                </a:cubicBezTo>
                <a:cubicBezTo>
                  <a:pt x="235" y="0"/>
                  <a:pt x="206" y="15"/>
                  <a:pt x="191" y="29"/>
                </a:cubicBezTo>
                <a:cubicBezTo>
                  <a:pt x="132" y="29"/>
                  <a:pt x="132" y="29"/>
                  <a:pt x="132" y="29"/>
                </a:cubicBezTo>
                <a:cubicBezTo>
                  <a:pt x="132" y="74"/>
                  <a:pt x="132" y="74"/>
                  <a:pt x="132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29" y="74"/>
                  <a:pt x="0" y="103"/>
                  <a:pt x="0" y="147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471" y="618"/>
                  <a:pt x="471" y="618"/>
                  <a:pt x="471" y="618"/>
                </a:cubicBezTo>
                <a:cubicBezTo>
                  <a:pt x="515" y="618"/>
                  <a:pt x="544" y="589"/>
                  <a:pt x="544" y="545"/>
                </a:cubicBezTo>
                <a:cubicBezTo>
                  <a:pt x="544" y="147"/>
                  <a:pt x="544" y="147"/>
                  <a:pt x="544" y="147"/>
                </a:cubicBezTo>
                <a:cubicBezTo>
                  <a:pt x="544" y="103"/>
                  <a:pt x="515" y="74"/>
                  <a:pt x="471" y="74"/>
                </a:cubicBezTo>
                <a:close/>
                <a:moveTo>
                  <a:pt x="177" y="74"/>
                </a:moveTo>
                <a:lnTo>
                  <a:pt x="177" y="74"/>
                </a:lnTo>
                <a:cubicBezTo>
                  <a:pt x="221" y="74"/>
                  <a:pt x="221" y="74"/>
                  <a:pt x="221" y="74"/>
                </a:cubicBezTo>
                <a:cubicBezTo>
                  <a:pt x="221" y="59"/>
                  <a:pt x="235" y="29"/>
                  <a:pt x="265" y="29"/>
                </a:cubicBezTo>
                <a:cubicBezTo>
                  <a:pt x="294" y="29"/>
                  <a:pt x="324" y="59"/>
                  <a:pt x="324" y="74"/>
                </a:cubicBezTo>
                <a:cubicBezTo>
                  <a:pt x="368" y="74"/>
                  <a:pt x="368" y="74"/>
                  <a:pt x="368" y="74"/>
                </a:cubicBezTo>
                <a:cubicBezTo>
                  <a:pt x="368" y="147"/>
                  <a:pt x="368" y="147"/>
                  <a:pt x="368" y="147"/>
                </a:cubicBezTo>
                <a:cubicBezTo>
                  <a:pt x="177" y="147"/>
                  <a:pt x="177" y="147"/>
                  <a:pt x="177" y="147"/>
                </a:cubicBezTo>
                <a:lnTo>
                  <a:pt x="177" y="74"/>
                </a:lnTo>
                <a:close/>
                <a:moveTo>
                  <a:pt x="500" y="545"/>
                </a:moveTo>
                <a:lnTo>
                  <a:pt x="500" y="545"/>
                </a:lnTo>
                <a:cubicBezTo>
                  <a:pt x="500" y="559"/>
                  <a:pt x="486" y="589"/>
                  <a:pt x="471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59"/>
                  <a:pt x="29" y="545"/>
                </a:cubicBezTo>
                <a:cubicBezTo>
                  <a:pt x="29" y="147"/>
                  <a:pt x="29" y="147"/>
                  <a:pt x="29" y="147"/>
                </a:cubicBezTo>
                <a:cubicBezTo>
                  <a:pt x="29" y="133"/>
                  <a:pt x="59" y="118"/>
                  <a:pt x="73" y="118"/>
                </a:cubicBezTo>
                <a:cubicBezTo>
                  <a:pt x="132" y="118"/>
                  <a:pt x="132" y="118"/>
                  <a:pt x="132" y="118"/>
                </a:cubicBezTo>
                <a:cubicBezTo>
                  <a:pt x="132" y="192"/>
                  <a:pt x="132" y="192"/>
                  <a:pt x="132" y="192"/>
                </a:cubicBezTo>
                <a:cubicBezTo>
                  <a:pt x="412" y="192"/>
                  <a:pt x="412" y="192"/>
                  <a:pt x="412" y="192"/>
                </a:cubicBezTo>
                <a:cubicBezTo>
                  <a:pt x="412" y="118"/>
                  <a:pt x="412" y="118"/>
                  <a:pt x="412" y="118"/>
                </a:cubicBezTo>
                <a:cubicBezTo>
                  <a:pt x="471" y="118"/>
                  <a:pt x="471" y="118"/>
                  <a:pt x="471" y="118"/>
                </a:cubicBezTo>
                <a:cubicBezTo>
                  <a:pt x="486" y="118"/>
                  <a:pt x="500" y="133"/>
                  <a:pt x="500" y="147"/>
                </a:cubicBezTo>
                <a:lnTo>
                  <a:pt x="500" y="545"/>
                </a:lnTo>
                <a:close/>
                <a:moveTo>
                  <a:pt x="412" y="265"/>
                </a:moveTo>
                <a:lnTo>
                  <a:pt x="412" y="265"/>
                </a:lnTo>
                <a:cubicBezTo>
                  <a:pt x="132" y="265"/>
                  <a:pt x="132" y="265"/>
                  <a:pt x="132" y="265"/>
                </a:cubicBezTo>
                <a:cubicBezTo>
                  <a:pt x="118" y="265"/>
                  <a:pt x="118" y="280"/>
                  <a:pt x="118" y="295"/>
                </a:cubicBezTo>
                <a:cubicBezTo>
                  <a:pt x="118" y="295"/>
                  <a:pt x="118" y="309"/>
                  <a:pt x="132" y="309"/>
                </a:cubicBezTo>
                <a:cubicBezTo>
                  <a:pt x="412" y="309"/>
                  <a:pt x="412" y="309"/>
                  <a:pt x="412" y="309"/>
                </a:cubicBezTo>
                <a:lnTo>
                  <a:pt x="427" y="295"/>
                </a:lnTo>
                <a:cubicBezTo>
                  <a:pt x="427" y="280"/>
                  <a:pt x="412" y="265"/>
                  <a:pt x="412" y="265"/>
                </a:cubicBez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960" rIns="129960" tIns="65160" bIns="65160" anchor="ctr">
            <a:noAutofit/>
          </a:bodyPr>
          <a:p>
            <a:pPr defTabSz="936000">
              <a:lnSpc>
                <a:spcPct val="100000"/>
              </a:lnSpc>
            </a:pPr>
            <a:endParaRPr b="0" lang="en-US" sz="26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39" name="Freeform 215"/>
          <p:cNvSpPr/>
          <p:nvPr/>
        </p:nvSpPr>
        <p:spPr>
          <a:xfrm>
            <a:off x="13680360" y="1131120"/>
            <a:ext cx="528480" cy="528480"/>
          </a:xfrm>
          <a:custGeom>
            <a:avLst/>
            <a:gdLst>
              <a:gd name="textAreaLeft" fmla="*/ 0 w 528480"/>
              <a:gd name="textAreaRight" fmla="*/ 528840 w 528480"/>
              <a:gd name="textAreaTop" fmla="*/ 0 h 528480"/>
              <a:gd name="textAreaBottom" fmla="*/ 528840 h 528480"/>
            </a:gdLst>
            <a:ahLst/>
            <a:rect l="textAreaLeft" t="textAreaTop" r="textAreaRight" b="textAreaBottom"/>
            <a:pathLst>
              <a:path w="619" h="619">
                <a:moveTo>
                  <a:pt x="545" y="0"/>
                </a:moveTo>
                <a:lnTo>
                  <a:pt x="545" y="0"/>
                </a:lnTo>
                <a:cubicBezTo>
                  <a:pt x="545" y="0"/>
                  <a:pt x="427" y="29"/>
                  <a:pt x="324" y="59"/>
                </a:cubicBezTo>
                <a:cubicBezTo>
                  <a:pt x="309" y="59"/>
                  <a:pt x="309" y="59"/>
                  <a:pt x="294" y="59"/>
                </a:cubicBezTo>
                <a:cubicBezTo>
                  <a:pt x="191" y="29"/>
                  <a:pt x="73" y="0"/>
                  <a:pt x="73" y="0"/>
                </a:cubicBezTo>
                <a:cubicBezTo>
                  <a:pt x="29" y="0"/>
                  <a:pt x="0" y="29"/>
                  <a:pt x="0" y="74"/>
                </a:cubicBezTo>
                <a:cubicBezTo>
                  <a:pt x="0" y="486"/>
                  <a:pt x="0" y="486"/>
                  <a:pt x="0" y="486"/>
                </a:cubicBezTo>
                <a:cubicBezTo>
                  <a:pt x="0" y="530"/>
                  <a:pt x="29" y="545"/>
                  <a:pt x="73" y="559"/>
                </a:cubicBezTo>
                <a:cubicBezTo>
                  <a:pt x="73" y="559"/>
                  <a:pt x="177" y="589"/>
                  <a:pt x="294" y="618"/>
                </a:cubicBezTo>
                <a:cubicBezTo>
                  <a:pt x="309" y="618"/>
                  <a:pt x="309" y="618"/>
                  <a:pt x="324" y="618"/>
                </a:cubicBezTo>
                <a:cubicBezTo>
                  <a:pt x="441" y="589"/>
                  <a:pt x="545" y="559"/>
                  <a:pt x="545" y="559"/>
                </a:cubicBezTo>
                <a:cubicBezTo>
                  <a:pt x="589" y="559"/>
                  <a:pt x="618" y="530"/>
                  <a:pt x="618" y="486"/>
                </a:cubicBezTo>
                <a:cubicBezTo>
                  <a:pt x="618" y="74"/>
                  <a:pt x="618" y="74"/>
                  <a:pt x="618" y="74"/>
                </a:cubicBezTo>
                <a:cubicBezTo>
                  <a:pt x="618" y="29"/>
                  <a:pt x="589" y="0"/>
                  <a:pt x="545" y="0"/>
                </a:cubicBezTo>
                <a:close/>
                <a:moveTo>
                  <a:pt x="294" y="589"/>
                </a:moveTo>
                <a:lnTo>
                  <a:pt x="294" y="589"/>
                </a:lnTo>
                <a:cubicBezTo>
                  <a:pt x="177" y="559"/>
                  <a:pt x="73" y="530"/>
                  <a:pt x="73" y="530"/>
                </a:cubicBezTo>
                <a:cubicBezTo>
                  <a:pt x="44" y="516"/>
                  <a:pt x="29" y="501"/>
                  <a:pt x="29" y="486"/>
                </a:cubicBezTo>
                <a:cubicBezTo>
                  <a:pt x="29" y="74"/>
                  <a:pt x="29" y="74"/>
                  <a:pt x="29" y="74"/>
                </a:cubicBezTo>
                <a:cubicBezTo>
                  <a:pt x="29" y="59"/>
                  <a:pt x="59" y="29"/>
                  <a:pt x="73" y="29"/>
                </a:cubicBezTo>
                <a:cubicBezTo>
                  <a:pt x="294" y="88"/>
                  <a:pt x="294" y="88"/>
                  <a:pt x="294" y="88"/>
                </a:cubicBezTo>
                <a:lnTo>
                  <a:pt x="294" y="589"/>
                </a:lnTo>
                <a:close/>
                <a:moveTo>
                  <a:pt x="589" y="486"/>
                </a:moveTo>
                <a:lnTo>
                  <a:pt x="589" y="486"/>
                </a:lnTo>
                <a:cubicBezTo>
                  <a:pt x="589" y="501"/>
                  <a:pt x="559" y="516"/>
                  <a:pt x="545" y="530"/>
                </a:cubicBezTo>
                <a:cubicBezTo>
                  <a:pt x="545" y="530"/>
                  <a:pt x="441" y="559"/>
                  <a:pt x="324" y="589"/>
                </a:cubicBezTo>
                <a:cubicBezTo>
                  <a:pt x="324" y="88"/>
                  <a:pt x="324" y="88"/>
                  <a:pt x="324" y="88"/>
                </a:cubicBezTo>
                <a:cubicBezTo>
                  <a:pt x="545" y="29"/>
                  <a:pt x="545" y="29"/>
                  <a:pt x="545" y="29"/>
                </a:cubicBezTo>
                <a:cubicBezTo>
                  <a:pt x="559" y="29"/>
                  <a:pt x="589" y="59"/>
                  <a:pt x="589" y="74"/>
                </a:cubicBezTo>
                <a:lnTo>
                  <a:pt x="589" y="486"/>
                </a:ln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960" rIns="129960" tIns="65160" bIns="65160" anchor="ctr">
            <a:noAutofit/>
          </a:bodyPr>
          <a:p>
            <a:pPr defTabSz="936000">
              <a:lnSpc>
                <a:spcPct val="100000"/>
              </a:lnSpc>
            </a:pPr>
            <a:endParaRPr b="0" lang="en-US" sz="26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40" name="Freeform 216"/>
          <p:cNvSpPr/>
          <p:nvPr/>
        </p:nvSpPr>
        <p:spPr>
          <a:xfrm>
            <a:off x="11855520" y="1131120"/>
            <a:ext cx="543600" cy="528480"/>
          </a:xfrm>
          <a:custGeom>
            <a:avLst/>
            <a:gdLst>
              <a:gd name="textAreaLeft" fmla="*/ 0 w 543600"/>
              <a:gd name="textAreaRight" fmla="*/ 543960 w 543600"/>
              <a:gd name="textAreaTop" fmla="*/ 0 h 528480"/>
              <a:gd name="textAreaBottom" fmla="*/ 528840 h 528480"/>
            </a:gdLst>
            <a:ahLst/>
            <a:rect l="textAreaLeft" t="textAreaTop" r="textAreaRight" b="textAreaBottom"/>
            <a:pathLst>
              <a:path w="634" h="619">
                <a:moveTo>
                  <a:pt x="560" y="0"/>
                </a:moveTo>
                <a:lnTo>
                  <a:pt x="560" y="0"/>
                </a:lnTo>
                <a:cubicBezTo>
                  <a:pt x="89" y="0"/>
                  <a:pt x="89" y="0"/>
                  <a:pt x="89" y="0"/>
                </a:cubicBezTo>
                <a:cubicBezTo>
                  <a:pt x="45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5" y="618"/>
                  <a:pt x="89" y="618"/>
                </a:cubicBezTo>
                <a:cubicBezTo>
                  <a:pt x="560" y="618"/>
                  <a:pt x="560" y="618"/>
                  <a:pt x="560" y="618"/>
                </a:cubicBezTo>
                <a:cubicBezTo>
                  <a:pt x="604" y="618"/>
                  <a:pt x="633" y="589"/>
                  <a:pt x="633" y="545"/>
                </a:cubicBezTo>
                <a:cubicBezTo>
                  <a:pt x="633" y="74"/>
                  <a:pt x="633" y="74"/>
                  <a:pt x="633" y="74"/>
                </a:cubicBezTo>
                <a:cubicBezTo>
                  <a:pt x="633" y="29"/>
                  <a:pt x="604" y="0"/>
                  <a:pt x="560" y="0"/>
                </a:cubicBezTo>
                <a:close/>
                <a:moveTo>
                  <a:pt x="89" y="589"/>
                </a:moveTo>
                <a:lnTo>
                  <a:pt x="89" y="589"/>
                </a:lnTo>
                <a:cubicBezTo>
                  <a:pt x="59" y="589"/>
                  <a:pt x="45" y="559"/>
                  <a:pt x="45" y="545"/>
                </a:cubicBezTo>
                <a:cubicBezTo>
                  <a:pt x="45" y="530"/>
                  <a:pt x="45" y="530"/>
                  <a:pt x="45" y="530"/>
                </a:cubicBezTo>
                <a:cubicBezTo>
                  <a:pt x="207" y="383"/>
                  <a:pt x="207" y="383"/>
                  <a:pt x="207" y="383"/>
                </a:cubicBezTo>
                <a:cubicBezTo>
                  <a:pt x="398" y="589"/>
                  <a:pt x="398" y="589"/>
                  <a:pt x="398" y="589"/>
                </a:cubicBezTo>
                <a:lnTo>
                  <a:pt x="89" y="589"/>
                </a:lnTo>
                <a:close/>
                <a:moveTo>
                  <a:pt x="589" y="545"/>
                </a:moveTo>
                <a:lnTo>
                  <a:pt x="589" y="545"/>
                </a:lnTo>
                <a:cubicBezTo>
                  <a:pt x="589" y="559"/>
                  <a:pt x="575" y="589"/>
                  <a:pt x="560" y="589"/>
                </a:cubicBezTo>
                <a:cubicBezTo>
                  <a:pt x="457" y="589"/>
                  <a:pt x="457" y="589"/>
                  <a:pt x="457" y="589"/>
                </a:cubicBezTo>
                <a:cubicBezTo>
                  <a:pt x="310" y="442"/>
                  <a:pt x="310" y="442"/>
                  <a:pt x="310" y="442"/>
                </a:cubicBezTo>
                <a:cubicBezTo>
                  <a:pt x="471" y="265"/>
                  <a:pt x="471" y="265"/>
                  <a:pt x="471" y="265"/>
                </a:cubicBezTo>
                <a:cubicBezTo>
                  <a:pt x="589" y="383"/>
                  <a:pt x="589" y="383"/>
                  <a:pt x="589" y="383"/>
                </a:cubicBezTo>
                <a:lnTo>
                  <a:pt x="589" y="545"/>
                </a:lnTo>
                <a:close/>
                <a:moveTo>
                  <a:pt x="589" y="339"/>
                </a:moveTo>
                <a:lnTo>
                  <a:pt x="589" y="339"/>
                </a:lnTo>
                <a:cubicBezTo>
                  <a:pt x="471" y="206"/>
                  <a:pt x="471" y="206"/>
                  <a:pt x="471" y="206"/>
                </a:cubicBezTo>
                <a:cubicBezTo>
                  <a:pt x="280" y="412"/>
                  <a:pt x="280" y="412"/>
                  <a:pt x="280" y="412"/>
                </a:cubicBezTo>
                <a:cubicBezTo>
                  <a:pt x="207" y="324"/>
                  <a:pt x="207" y="324"/>
                  <a:pt x="207" y="324"/>
                </a:cubicBezTo>
                <a:cubicBezTo>
                  <a:pt x="45" y="471"/>
                  <a:pt x="45" y="471"/>
                  <a:pt x="45" y="471"/>
                </a:cubicBezTo>
                <a:cubicBezTo>
                  <a:pt x="45" y="74"/>
                  <a:pt x="45" y="74"/>
                  <a:pt x="45" y="74"/>
                </a:cubicBezTo>
                <a:cubicBezTo>
                  <a:pt x="45" y="59"/>
                  <a:pt x="59" y="29"/>
                  <a:pt x="89" y="29"/>
                </a:cubicBezTo>
                <a:cubicBezTo>
                  <a:pt x="560" y="29"/>
                  <a:pt x="560" y="29"/>
                  <a:pt x="560" y="29"/>
                </a:cubicBezTo>
                <a:cubicBezTo>
                  <a:pt x="575" y="29"/>
                  <a:pt x="589" y="59"/>
                  <a:pt x="589" y="74"/>
                </a:cubicBezTo>
                <a:lnTo>
                  <a:pt x="589" y="339"/>
                </a:lnTo>
                <a:close/>
                <a:moveTo>
                  <a:pt x="162" y="74"/>
                </a:moveTo>
                <a:lnTo>
                  <a:pt x="162" y="74"/>
                </a:lnTo>
                <a:cubicBezTo>
                  <a:pt x="118" y="74"/>
                  <a:pt x="89" y="103"/>
                  <a:pt x="89" y="147"/>
                </a:cubicBezTo>
                <a:cubicBezTo>
                  <a:pt x="89" y="192"/>
                  <a:pt x="118" y="236"/>
                  <a:pt x="162" y="236"/>
                </a:cubicBezTo>
                <a:cubicBezTo>
                  <a:pt x="207" y="236"/>
                  <a:pt x="236" y="192"/>
                  <a:pt x="236" y="147"/>
                </a:cubicBezTo>
                <a:cubicBezTo>
                  <a:pt x="236" y="103"/>
                  <a:pt x="207" y="74"/>
                  <a:pt x="162" y="74"/>
                </a:cubicBezTo>
                <a:close/>
                <a:moveTo>
                  <a:pt x="162" y="192"/>
                </a:moveTo>
                <a:lnTo>
                  <a:pt x="162" y="192"/>
                </a:lnTo>
                <a:cubicBezTo>
                  <a:pt x="148" y="192"/>
                  <a:pt x="118" y="177"/>
                  <a:pt x="118" y="147"/>
                </a:cubicBezTo>
                <a:cubicBezTo>
                  <a:pt x="118" y="133"/>
                  <a:pt x="148" y="118"/>
                  <a:pt x="162" y="118"/>
                </a:cubicBezTo>
                <a:cubicBezTo>
                  <a:pt x="177" y="118"/>
                  <a:pt x="207" y="133"/>
                  <a:pt x="207" y="147"/>
                </a:cubicBezTo>
                <a:cubicBezTo>
                  <a:pt x="207" y="177"/>
                  <a:pt x="177" y="192"/>
                  <a:pt x="162" y="192"/>
                </a:cubicBez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960" rIns="129960" tIns="65160" bIns="65160" anchor="ctr">
            <a:noAutofit/>
          </a:bodyPr>
          <a:p>
            <a:pPr defTabSz="936000">
              <a:lnSpc>
                <a:spcPct val="100000"/>
              </a:lnSpc>
            </a:pPr>
            <a:endParaRPr b="0" lang="en-US" sz="26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41" name="Freeform 217"/>
          <p:cNvSpPr/>
          <p:nvPr/>
        </p:nvSpPr>
        <p:spPr>
          <a:xfrm>
            <a:off x="10030680" y="1131120"/>
            <a:ext cx="543600" cy="528480"/>
          </a:xfrm>
          <a:custGeom>
            <a:avLst/>
            <a:gdLst>
              <a:gd name="textAreaLeft" fmla="*/ 0 w 543600"/>
              <a:gd name="textAreaRight" fmla="*/ 543960 w 543600"/>
              <a:gd name="textAreaTop" fmla="*/ 0 h 528480"/>
              <a:gd name="textAreaBottom" fmla="*/ 528840 h 528480"/>
            </a:gdLst>
            <a:ahLst/>
            <a:rect l="textAreaLeft" t="textAreaTop" r="textAreaRight" b="textAreaBottom"/>
            <a:pathLst>
              <a:path w="634" h="619">
                <a:moveTo>
                  <a:pt x="471" y="265"/>
                </a:moveTo>
                <a:lnTo>
                  <a:pt x="471" y="265"/>
                </a:lnTo>
                <a:cubicBezTo>
                  <a:pt x="162" y="265"/>
                  <a:pt x="162" y="265"/>
                  <a:pt x="162" y="265"/>
                </a:cubicBezTo>
                <a:cubicBezTo>
                  <a:pt x="147" y="265"/>
                  <a:pt x="132" y="280"/>
                  <a:pt x="132" y="295"/>
                </a:cubicBezTo>
                <a:cubicBezTo>
                  <a:pt x="132" y="295"/>
                  <a:pt x="147" y="309"/>
                  <a:pt x="162" y="309"/>
                </a:cubicBezTo>
                <a:cubicBezTo>
                  <a:pt x="471" y="309"/>
                  <a:pt x="471" y="309"/>
                  <a:pt x="471" y="309"/>
                </a:cubicBezTo>
                <a:cubicBezTo>
                  <a:pt x="485" y="309"/>
                  <a:pt x="485" y="295"/>
                  <a:pt x="485" y="295"/>
                </a:cubicBezTo>
                <a:cubicBezTo>
                  <a:pt x="485" y="280"/>
                  <a:pt x="485" y="265"/>
                  <a:pt x="471" y="265"/>
                </a:cubicBezTo>
                <a:close/>
                <a:moveTo>
                  <a:pt x="471" y="383"/>
                </a:moveTo>
                <a:lnTo>
                  <a:pt x="471" y="383"/>
                </a:lnTo>
                <a:cubicBezTo>
                  <a:pt x="162" y="383"/>
                  <a:pt x="162" y="383"/>
                  <a:pt x="162" y="383"/>
                </a:cubicBezTo>
                <a:cubicBezTo>
                  <a:pt x="147" y="383"/>
                  <a:pt x="132" y="398"/>
                  <a:pt x="132" y="412"/>
                </a:cubicBezTo>
                <a:cubicBezTo>
                  <a:pt x="132" y="412"/>
                  <a:pt x="147" y="427"/>
                  <a:pt x="162" y="427"/>
                </a:cubicBezTo>
                <a:cubicBezTo>
                  <a:pt x="471" y="427"/>
                  <a:pt x="471" y="427"/>
                  <a:pt x="471" y="427"/>
                </a:cubicBezTo>
                <a:cubicBezTo>
                  <a:pt x="485" y="427"/>
                  <a:pt x="485" y="412"/>
                  <a:pt x="485" y="412"/>
                </a:cubicBezTo>
                <a:cubicBezTo>
                  <a:pt x="485" y="398"/>
                  <a:pt x="485" y="383"/>
                  <a:pt x="471" y="383"/>
                </a:cubicBez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544" y="618"/>
                  <a:pt x="544" y="618"/>
                  <a:pt x="544" y="618"/>
                </a:cubicBezTo>
                <a:cubicBezTo>
                  <a:pt x="588" y="618"/>
                  <a:pt x="633" y="589"/>
                  <a:pt x="633" y="545"/>
                </a:cubicBezTo>
                <a:cubicBezTo>
                  <a:pt x="633" y="74"/>
                  <a:pt x="633" y="74"/>
                  <a:pt x="633" y="74"/>
                </a:cubicBezTo>
                <a:cubicBezTo>
                  <a:pt x="633" y="29"/>
                  <a:pt x="588" y="0"/>
                  <a:pt x="544" y="0"/>
                </a:cubicBezTo>
                <a:close/>
                <a:moveTo>
                  <a:pt x="588" y="545"/>
                </a:moveTo>
                <a:lnTo>
                  <a:pt x="588" y="545"/>
                </a:lnTo>
                <a:cubicBezTo>
                  <a:pt x="588" y="559"/>
                  <a:pt x="574" y="589"/>
                  <a:pt x="544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8" y="589"/>
                  <a:pt x="44" y="559"/>
                  <a:pt x="44" y="545"/>
                </a:cubicBezTo>
                <a:cubicBezTo>
                  <a:pt x="44" y="74"/>
                  <a:pt x="44" y="74"/>
                  <a:pt x="44" y="74"/>
                </a:cubicBezTo>
                <a:cubicBezTo>
                  <a:pt x="44" y="59"/>
                  <a:pt x="58" y="29"/>
                  <a:pt x="73" y="29"/>
                </a:cubicBezTo>
                <a:cubicBezTo>
                  <a:pt x="544" y="29"/>
                  <a:pt x="544" y="29"/>
                  <a:pt x="544" y="29"/>
                </a:cubicBezTo>
                <a:cubicBezTo>
                  <a:pt x="574" y="29"/>
                  <a:pt x="588" y="59"/>
                  <a:pt x="588" y="74"/>
                </a:cubicBezTo>
                <a:lnTo>
                  <a:pt x="588" y="545"/>
                </a:lnTo>
                <a:close/>
                <a:moveTo>
                  <a:pt x="471" y="147"/>
                </a:moveTo>
                <a:lnTo>
                  <a:pt x="471" y="147"/>
                </a:lnTo>
                <a:cubicBezTo>
                  <a:pt x="162" y="147"/>
                  <a:pt x="162" y="147"/>
                  <a:pt x="162" y="147"/>
                </a:cubicBezTo>
                <a:cubicBezTo>
                  <a:pt x="147" y="147"/>
                  <a:pt x="132" y="162"/>
                  <a:pt x="132" y="177"/>
                </a:cubicBezTo>
                <a:cubicBezTo>
                  <a:pt x="132" y="177"/>
                  <a:pt x="147" y="192"/>
                  <a:pt x="162" y="192"/>
                </a:cubicBezTo>
                <a:cubicBezTo>
                  <a:pt x="471" y="192"/>
                  <a:pt x="471" y="192"/>
                  <a:pt x="471" y="192"/>
                </a:cubicBezTo>
                <a:cubicBezTo>
                  <a:pt x="485" y="192"/>
                  <a:pt x="485" y="177"/>
                  <a:pt x="485" y="177"/>
                </a:cubicBezTo>
                <a:cubicBezTo>
                  <a:pt x="485" y="162"/>
                  <a:pt x="485" y="147"/>
                  <a:pt x="471" y="147"/>
                </a:cubicBez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960" rIns="129960" tIns="65160" bIns="65160" anchor="ctr">
            <a:noAutofit/>
          </a:bodyPr>
          <a:p>
            <a:pPr defTabSz="936000">
              <a:lnSpc>
                <a:spcPct val="100000"/>
              </a:lnSpc>
            </a:pPr>
            <a:endParaRPr b="0" lang="en-US" sz="26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42" name="Freeform 218"/>
          <p:cNvSpPr/>
          <p:nvPr/>
        </p:nvSpPr>
        <p:spPr>
          <a:xfrm>
            <a:off x="8372160" y="1131120"/>
            <a:ext cx="377640" cy="528480"/>
          </a:xfrm>
          <a:custGeom>
            <a:avLst/>
            <a:gdLst>
              <a:gd name="textAreaLeft" fmla="*/ 0 w 377640"/>
              <a:gd name="textAreaRight" fmla="*/ 378000 w 377640"/>
              <a:gd name="textAreaTop" fmla="*/ 0 h 528480"/>
              <a:gd name="textAreaBottom" fmla="*/ 528840 h 528480"/>
            </a:gdLst>
            <a:ahLst/>
            <a:rect l="textAreaLeft" t="textAreaTop" r="textAreaRight" b="textAreaBottom"/>
            <a:pathLst>
              <a:path w="443" h="619">
                <a:moveTo>
                  <a:pt x="339" y="309"/>
                </a:moveTo>
                <a:lnTo>
                  <a:pt x="339" y="309"/>
                </a:lnTo>
                <a:cubicBezTo>
                  <a:pt x="103" y="309"/>
                  <a:pt x="103" y="309"/>
                  <a:pt x="103" y="309"/>
                </a:cubicBezTo>
                <a:cubicBezTo>
                  <a:pt x="89" y="309"/>
                  <a:pt x="89" y="324"/>
                  <a:pt x="89" y="324"/>
                </a:cubicBezTo>
                <a:cubicBezTo>
                  <a:pt x="89" y="339"/>
                  <a:pt x="89" y="354"/>
                  <a:pt x="103" y="354"/>
                </a:cubicBezTo>
                <a:cubicBezTo>
                  <a:pt x="339" y="354"/>
                  <a:pt x="339" y="354"/>
                  <a:pt x="339" y="354"/>
                </a:cubicBezTo>
                <a:cubicBezTo>
                  <a:pt x="353" y="354"/>
                  <a:pt x="353" y="339"/>
                  <a:pt x="353" y="324"/>
                </a:cubicBezTo>
                <a:cubicBezTo>
                  <a:pt x="353" y="324"/>
                  <a:pt x="353" y="309"/>
                  <a:pt x="339" y="309"/>
                </a:cubicBezTo>
                <a:close/>
                <a:moveTo>
                  <a:pt x="339" y="427"/>
                </a:moveTo>
                <a:lnTo>
                  <a:pt x="339" y="427"/>
                </a:lnTo>
                <a:cubicBezTo>
                  <a:pt x="103" y="427"/>
                  <a:pt x="103" y="427"/>
                  <a:pt x="103" y="427"/>
                </a:cubicBezTo>
                <a:cubicBezTo>
                  <a:pt x="89" y="427"/>
                  <a:pt x="89" y="442"/>
                  <a:pt x="89" y="442"/>
                </a:cubicBezTo>
                <a:cubicBezTo>
                  <a:pt x="89" y="457"/>
                  <a:pt x="89" y="471"/>
                  <a:pt x="103" y="471"/>
                </a:cubicBezTo>
                <a:cubicBezTo>
                  <a:pt x="339" y="471"/>
                  <a:pt x="339" y="471"/>
                  <a:pt x="339" y="471"/>
                </a:cubicBezTo>
                <a:cubicBezTo>
                  <a:pt x="353" y="471"/>
                  <a:pt x="353" y="457"/>
                  <a:pt x="353" y="442"/>
                </a:cubicBezTo>
                <a:cubicBezTo>
                  <a:pt x="353" y="442"/>
                  <a:pt x="353" y="427"/>
                  <a:pt x="339" y="427"/>
                </a:cubicBezTo>
                <a:close/>
                <a:moveTo>
                  <a:pt x="339" y="192"/>
                </a:moveTo>
                <a:lnTo>
                  <a:pt x="339" y="192"/>
                </a:lnTo>
                <a:cubicBezTo>
                  <a:pt x="103" y="192"/>
                  <a:pt x="103" y="192"/>
                  <a:pt x="103" y="192"/>
                </a:cubicBezTo>
                <a:cubicBezTo>
                  <a:pt x="89" y="192"/>
                  <a:pt x="89" y="206"/>
                  <a:pt x="89" y="206"/>
                </a:cubicBezTo>
                <a:cubicBezTo>
                  <a:pt x="89" y="221"/>
                  <a:pt x="89" y="236"/>
                  <a:pt x="103" y="236"/>
                </a:cubicBezTo>
                <a:cubicBezTo>
                  <a:pt x="339" y="236"/>
                  <a:pt x="339" y="236"/>
                  <a:pt x="339" y="236"/>
                </a:cubicBezTo>
                <a:cubicBezTo>
                  <a:pt x="353" y="236"/>
                  <a:pt x="353" y="221"/>
                  <a:pt x="353" y="206"/>
                </a:cubicBezTo>
                <a:cubicBezTo>
                  <a:pt x="353" y="206"/>
                  <a:pt x="353" y="192"/>
                  <a:pt x="339" y="192"/>
                </a:cubicBezTo>
                <a:close/>
                <a:moveTo>
                  <a:pt x="353" y="29"/>
                </a:moveTo>
                <a:lnTo>
                  <a:pt x="353" y="29"/>
                </a:lnTo>
                <a:cubicBezTo>
                  <a:pt x="353" y="0"/>
                  <a:pt x="353" y="0"/>
                  <a:pt x="353" y="0"/>
                </a:cubicBezTo>
                <a:cubicBezTo>
                  <a:pt x="324" y="0"/>
                  <a:pt x="324" y="0"/>
                  <a:pt x="324" y="0"/>
                </a:cubicBezTo>
                <a:cubicBezTo>
                  <a:pt x="324" y="29"/>
                  <a:pt x="324" y="29"/>
                  <a:pt x="324" y="29"/>
                </a:cubicBezTo>
                <a:cubicBezTo>
                  <a:pt x="236" y="29"/>
                  <a:pt x="236" y="29"/>
                  <a:pt x="236" y="29"/>
                </a:cubicBezTo>
                <a:cubicBezTo>
                  <a:pt x="236" y="0"/>
                  <a:pt x="236" y="0"/>
                  <a:pt x="236" y="0"/>
                </a:cubicBezTo>
                <a:cubicBezTo>
                  <a:pt x="206" y="0"/>
                  <a:pt x="206" y="0"/>
                  <a:pt x="206" y="0"/>
                </a:cubicBezTo>
                <a:cubicBezTo>
                  <a:pt x="206" y="29"/>
                  <a:pt x="206" y="29"/>
                  <a:pt x="206" y="29"/>
                </a:cubicBezTo>
                <a:cubicBezTo>
                  <a:pt x="118" y="29"/>
                  <a:pt x="118" y="29"/>
                  <a:pt x="118" y="29"/>
                </a:cubicBezTo>
                <a:cubicBezTo>
                  <a:pt x="118" y="0"/>
                  <a:pt x="118" y="0"/>
                  <a:pt x="118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29"/>
                  <a:pt x="89" y="29"/>
                  <a:pt x="89" y="29"/>
                </a:cubicBezTo>
                <a:cubicBezTo>
                  <a:pt x="44" y="29"/>
                  <a:pt x="0" y="74"/>
                  <a:pt x="0" y="118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4" y="618"/>
                  <a:pt x="89" y="618"/>
                </a:cubicBezTo>
                <a:cubicBezTo>
                  <a:pt x="353" y="618"/>
                  <a:pt x="353" y="618"/>
                  <a:pt x="353" y="618"/>
                </a:cubicBezTo>
                <a:cubicBezTo>
                  <a:pt x="398" y="618"/>
                  <a:pt x="442" y="589"/>
                  <a:pt x="442" y="545"/>
                </a:cubicBezTo>
                <a:cubicBezTo>
                  <a:pt x="442" y="118"/>
                  <a:pt x="442" y="118"/>
                  <a:pt x="442" y="118"/>
                </a:cubicBezTo>
                <a:cubicBezTo>
                  <a:pt x="442" y="74"/>
                  <a:pt x="398" y="29"/>
                  <a:pt x="353" y="29"/>
                </a:cubicBezTo>
                <a:close/>
                <a:moveTo>
                  <a:pt x="398" y="545"/>
                </a:moveTo>
                <a:lnTo>
                  <a:pt x="398" y="545"/>
                </a:lnTo>
                <a:cubicBezTo>
                  <a:pt x="398" y="559"/>
                  <a:pt x="383" y="589"/>
                  <a:pt x="353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4" y="559"/>
                  <a:pt x="44" y="545"/>
                </a:cubicBezTo>
                <a:cubicBezTo>
                  <a:pt x="44" y="118"/>
                  <a:pt x="44" y="118"/>
                  <a:pt x="44" y="118"/>
                </a:cubicBezTo>
                <a:cubicBezTo>
                  <a:pt x="44" y="88"/>
                  <a:pt x="59" y="74"/>
                  <a:pt x="89" y="74"/>
                </a:cubicBezTo>
                <a:cubicBezTo>
                  <a:pt x="353" y="74"/>
                  <a:pt x="353" y="74"/>
                  <a:pt x="353" y="74"/>
                </a:cubicBezTo>
                <a:cubicBezTo>
                  <a:pt x="383" y="74"/>
                  <a:pt x="398" y="88"/>
                  <a:pt x="398" y="118"/>
                </a:cubicBezTo>
                <a:lnTo>
                  <a:pt x="398" y="545"/>
                </a:ln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960" rIns="129960" tIns="65160" bIns="65160" anchor="ctr">
            <a:noAutofit/>
          </a:bodyPr>
          <a:p>
            <a:pPr defTabSz="936000">
              <a:lnSpc>
                <a:spcPct val="100000"/>
              </a:lnSpc>
            </a:pPr>
            <a:endParaRPr b="0" lang="en-US" sz="26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43" name="Freeform 219"/>
          <p:cNvSpPr/>
          <p:nvPr/>
        </p:nvSpPr>
        <p:spPr>
          <a:xfrm>
            <a:off x="6622920" y="1131120"/>
            <a:ext cx="468000" cy="528480"/>
          </a:xfrm>
          <a:custGeom>
            <a:avLst/>
            <a:gdLst>
              <a:gd name="textAreaLeft" fmla="*/ 0 w 468000"/>
              <a:gd name="textAreaRight" fmla="*/ 468360 w 468000"/>
              <a:gd name="textAreaTop" fmla="*/ 0 h 528480"/>
              <a:gd name="textAreaBottom" fmla="*/ 528840 h 528480"/>
            </a:gdLst>
            <a:ahLst/>
            <a:rect l="textAreaLeft" t="textAreaTop" r="textAreaRight" b="textAreaBottom"/>
            <a:pathLst>
              <a:path w="546" h="619">
                <a:moveTo>
                  <a:pt x="413" y="368"/>
                </a:moveTo>
                <a:lnTo>
                  <a:pt x="413" y="368"/>
                </a:lnTo>
                <a:cubicBezTo>
                  <a:pt x="236" y="368"/>
                  <a:pt x="236" y="368"/>
                  <a:pt x="236" y="368"/>
                </a:cubicBezTo>
                <a:cubicBezTo>
                  <a:pt x="221" y="368"/>
                  <a:pt x="221" y="383"/>
                  <a:pt x="221" y="383"/>
                </a:cubicBezTo>
                <a:cubicBezTo>
                  <a:pt x="221" y="398"/>
                  <a:pt x="221" y="412"/>
                  <a:pt x="236" y="412"/>
                </a:cubicBezTo>
                <a:cubicBezTo>
                  <a:pt x="413" y="412"/>
                  <a:pt x="413" y="412"/>
                  <a:pt x="413" y="412"/>
                </a:cubicBezTo>
                <a:cubicBezTo>
                  <a:pt x="427" y="412"/>
                  <a:pt x="427" y="398"/>
                  <a:pt x="427" y="383"/>
                </a:cubicBezTo>
                <a:cubicBezTo>
                  <a:pt x="427" y="383"/>
                  <a:pt x="427" y="368"/>
                  <a:pt x="413" y="368"/>
                </a:cubicBezTo>
                <a:close/>
                <a:moveTo>
                  <a:pt x="413" y="265"/>
                </a:moveTo>
                <a:lnTo>
                  <a:pt x="413" y="265"/>
                </a:lnTo>
                <a:cubicBezTo>
                  <a:pt x="236" y="265"/>
                  <a:pt x="236" y="265"/>
                  <a:pt x="236" y="265"/>
                </a:cubicBezTo>
                <a:cubicBezTo>
                  <a:pt x="221" y="265"/>
                  <a:pt x="221" y="280"/>
                  <a:pt x="221" y="295"/>
                </a:cubicBezTo>
                <a:cubicBezTo>
                  <a:pt x="221" y="295"/>
                  <a:pt x="221" y="309"/>
                  <a:pt x="236" y="309"/>
                </a:cubicBezTo>
                <a:cubicBezTo>
                  <a:pt x="413" y="309"/>
                  <a:pt x="413" y="309"/>
                  <a:pt x="413" y="309"/>
                </a:cubicBezTo>
                <a:cubicBezTo>
                  <a:pt x="427" y="309"/>
                  <a:pt x="427" y="295"/>
                  <a:pt x="427" y="295"/>
                </a:cubicBezTo>
                <a:cubicBezTo>
                  <a:pt x="427" y="280"/>
                  <a:pt x="427" y="265"/>
                  <a:pt x="413" y="265"/>
                </a:cubicBezTo>
                <a:close/>
                <a:moveTo>
                  <a:pt x="413" y="0"/>
                </a:moveTo>
                <a:lnTo>
                  <a:pt x="413" y="0"/>
                </a:lnTo>
                <a:lnTo>
                  <a:pt x="177" y="0"/>
                </a:lnTo>
                <a:cubicBezTo>
                  <a:pt x="133" y="0"/>
                  <a:pt x="104" y="29"/>
                  <a:pt x="104" y="74"/>
                </a:cubicBezTo>
                <a:cubicBezTo>
                  <a:pt x="74" y="74"/>
                  <a:pt x="74" y="74"/>
                  <a:pt x="74" y="74"/>
                </a:cubicBezTo>
                <a:cubicBezTo>
                  <a:pt x="30" y="74"/>
                  <a:pt x="0" y="118"/>
                  <a:pt x="0" y="147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5" y="618"/>
                  <a:pt x="74" y="618"/>
                </a:cubicBezTo>
                <a:cubicBezTo>
                  <a:pt x="368" y="618"/>
                  <a:pt x="368" y="618"/>
                  <a:pt x="368" y="618"/>
                </a:cubicBezTo>
                <a:cubicBezTo>
                  <a:pt x="413" y="618"/>
                  <a:pt x="457" y="589"/>
                  <a:pt x="457" y="545"/>
                </a:cubicBezTo>
                <a:cubicBezTo>
                  <a:pt x="472" y="545"/>
                  <a:pt x="472" y="545"/>
                  <a:pt x="472" y="545"/>
                </a:cubicBezTo>
                <a:cubicBezTo>
                  <a:pt x="516" y="545"/>
                  <a:pt x="545" y="501"/>
                  <a:pt x="545" y="471"/>
                </a:cubicBezTo>
                <a:cubicBezTo>
                  <a:pt x="545" y="192"/>
                  <a:pt x="545" y="192"/>
                  <a:pt x="545" y="192"/>
                </a:cubicBezTo>
                <a:cubicBezTo>
                  <a:pt x="545" y="147"/>
                  <a:pt x="545" y="147"/>
                  <a:pt x="545" y="147"/>
                </a:cubicBezTo>
                <a:lnTo>
                  <a:pt x="413" y="0"/>
                </a:lnTo>
                <a:close/>
                <a:moveTo>
                  <a:pt x="368" y="589"/>
                </a:moveTo>
                <a:lnTo>
                  <a:pt x="368" y="589"/>
                </a:lnTo>
                <a:cubicBezTo>
                  <a:pt x="74" y="589"/>
                  <a:pt x="74" y="589"/>
                  <a:pt x="74" y="589"/>
                </a:cubicBezTo>
                <a:cubicBezTo>
                  <a:pt x="59" y="589"/>
                  <a:pt x="45" y="559"/>
                  <a:pt x="45" y="545"/>
                </a:cubicBezTo>
                <a:cubicBezTo>
                  <a:pt x="45" y="147"/>
                  <a:pt x="45" y="147"/>
                  <a:pt x="45" y="147"/>
                </a:cubicBezTo>
                <a:cubicBezTo>
                  <a:pt x="45" y="133"/>
                  <a:pt x="59" y="118"/>
                  <a:pt x="74" y="118"/>
                </a:cubicBezTo>
                <a:cubicBezTo>
                  <a:pt x="104" y="118"/>
                  <a:pt x="104" y="118"/>
                  <a:pt x="104" y="118"/>
                </a:cubicBezTo>
                <a:cubicBezTo>
                  <a:pt x="104" y="471"/>
                  <a:pt x="104" y="471"/>
                  <a:pt x="104" y="471"/>
                </a:cubicBezTo>
                <a:cubicBezTo>
                  <a:pt x="104" y="501"/>
                  <a:pt x="133" y="545"/>
                  <a:pt x="177" y="545"/>
                </a:cubicBezTo>
                <a:cubicBezTo>
                  <a:pt x="413" y="545"/>
                  <a:pt x="413" y="545"/>
                  <a:pt x="413" y="545"/>
                </a:cubicBezTo>
                <a:cubicBezTo>
                  <a:pt x="413" y="559"/>
                  <a:pt x="398" y="589"/>
                  <a:pt x="368" y="589"/>
                </a:cubicBezTo>
                <a:close/>
                <a:moveTo>
                  <a:pt x="516" y="471"/>
                </a:moveTo>
                <a:lnTo>
                  <a:pt x="516" y="471"/>
                </a:lnTo>
                <a:cubicBezTo>
                  <a:pt x="516" y="486"/>
                  <a:pt x="486" y="501"/>
                  <a:pt x="472" y="501"/>
                </a:cubicBezTo>
                <a:cubicBezTo>
                  <a:pt x="177" y="501"/>
                  <a:pt x="177" y="501"/>
                  <a:pt x="177" y="501"/>
                </a:cubicBezTo>
                <a:cubicBezTo>
                  <a:pt x="163" y="501"/>
                  <a:pt x="133" y="486"/>
                  <a:pt x="133" y="471"/>
                </a:cubicBezTo>
                <a:cubicBezTo>
                  <a:pt x="133" y="74"/>
                  <a:pt x="133" y="74"/>
                  <a:pt x="133" y="74"/>
                </a:cubicBezTo>
                <a:cubicBezTo>
                  <a:pt x="133" y="59"/>
                  <a:pt x="163" y="29"/>
                  <a:pt x="177" y="29"/>
                </a:cubicBezTo>
                <a:cubicBezTo>
                  <a:pt x="368" y="29"/>
                  <a:pt x="368" y="29"/>
                  <a:pt x="368" y="29"/>
                </a:cubicBezTo>
                <a:cubicBezTo>
                  <a:pt x="368" y="74"/>
                  <a:pt x="368" y="118"/>
                  <a:pt x="368" y="118"/>
                </a:cubicBezTo>
                <a:cubicBezTo>
                  <a:pt x="368" y="147"/>
                  <a:pt x="413" y="192"/>
                  <a:pt x="457" y="192"/>
                </a:cubicBezTo>
                <a:cubicBezTo>
                  <a:pt x="457" y="192"/>
                  <a:pt x="472" y="192"/>
                  <a:pt x="516" y="192"/>
                </a:cubicBezTo>
                <a:lnTo>
                  <a:pt x="516" y="471"/>
                </a:lnTo>
                <a:close/>
                <a:moveTo>
                  <a:pt x="457" y="147"/>
                </a:moveTo>
                <a:lnTo>
                  <a:pt x="457" y="147"/>
                </a:lnTo>
                <a:cubicBezTo>
                  <a:pt x="427" y="147"/>
                  <a:pt x="413" y="118"/>
                  <a:pt x="413" y="88"/>
                </a:cubicBezTo>
                <a:cubicBezTo>
                  <a:pt x="413" y="88"/>
                  <a:pt x="413" y="74"/>
                  <a:pt x="413" y="29"/>
                </a:cubicBezTo>
                <a:cubicBezTo>
                  <a:pt x="516" y="147"/>
                  <a:pt x="516" y="147"/>
                  <a:pt x="516" y="147"/>
                </a:cubicBezTo>
                <a:lnTo>
                  <a:pt x="457" y="147"/>
                </a:ln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960" rIns="129960" tIns="65160" bIns="65160" anchor="ctr">
            <a:noAutofit/>
          </a:bodyPr>
          <a:p>
            <a:pPr defTabSz="936000">
              <a:lnSpc>
                <a:spcPct val="100000"/>
              </a:lnSpc>
            </a:pPr>
            <a:endParaRPr b="0" lang="en-US" sz="26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44" name="Freeform 220"/>
          <p:cNvSpPr/>
          <p:nvPr/>
        </p:nvSpPr>
        <p:spPr>
          <a:xfrm>
            <a:off x="4911120" y="1131120"/>
            <a:ext cx="430560" cy="528480"/>
          </a:xfrm>
          <a:custGeom>
            <a:avLst/>
            <a:gdLst>
              <a:gd name="textAreaLeft" fmla="*/ 0 w 430560"/>
              <a:gd name="textAreaRight" fmla="*/ 430920 w 430560"/>
              <a:gd name="textAreaTop" fmla="*/ 0 h 528480"/>
              <a:gd name="textAreaBottom" fmla="*/ 528840 h 528480"/>
            </a:gdLst>
            <a:ahLst/>
            <a:rect l="textAreaLeft" t="textAreaTop" r="textAreaRight" b="textAreaBottom"/>
            <a:pathLst>
              <a:path w="501" h="619">
                <a:moveTo>
                  <a:pt x="353" y="0"/>
                </a:moveTo>
                <a:lnTo>
                  <a:pt x="353" y="0"/>
                </a:lnTo>
                <a:cubicBezTo>
                  <a:pt x="339" y="0"/>
                  <a:pt x="339" y="0"/>
                  <a:pt x="309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427" y="618"/>
                  <a:pt x="427" y="618"/>
                  <a:pt x="427" y="618"/>
                </a:cubicBezTo>
                <a:cubicBezTo>
                  <a:pt x="471" y="618"/>
                  <a:pt x="500" y="589"/>
                  <a:pt x="500" y="545"/>
                </a:cubicBezTo>
                <a:cubicBezTo>
                  <a:pt x="500" y="192"/>
                  <a:pt x="500" y="192"/>
                  <a:pt x="500" y="192"/>
                </a:cubicBezTo>
                <a:cubicBezTo>
                  <a:pt x="500" y="192"/>
                  <a:pt x="500" y="177"/>
                  <a:pt x="500" y="147"/>
                </a:cubicBezTo>
                <a:lnTo>
                  <a:pt x="353" y="0"/>
                </a:lnTo>
                <a:close/>
                <a:moveTo>
                  <a:pt x="471" y="545"/>
                </a:moveTo>
                <a:lnTo>
                  <a:pt x="471" y="545"/>
                </a:lnTo>
                <a:cubicBezTo>
                  <a:pt x="471" y="559"/>
                  <a:pt x="441" y="589"/>
                  <a:pt x="427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59"/>
                  <a:pt x="29" y="545"/>
                </a:cubicBezTo>
                <a:cubicBezTo>
                  <a:pt x="29" y="74"/>
                  <a:pt x="29" y="74"/>
                  <a:pt x="29" y="74"/>
                </a:cubicBezTo>
                <a:cubicBezTo>
                  <a:pt x="29" y="59"/>
                  <a:pt x="59" y="29"/>
                  <a:pt x="73" y="29"/>
                </a:cubicBezTo>
                <a:cubicBezTo>
                  <a:pt x="309" y="29"/>
                  <a:pt x="309" y="29"/>
                  <a:pt x="309" y="29"/>
                </a:cubicBezTo>
                <a:cubicBezTo>
                  <a:pt x="309" y="88"/>
                  <a:pt x="309" y="118"/>
                  <a:pt x="309" y="118"/>
                </a:cubicBezTo>
                <a:cubicBezTo>
                  <a:pt x="309" y="162"/>
                  <a:pt x="339" y="192"/>
                  <a:pt x="382" y="192"/>
                </a:cubicBezTo>
                <a:cubicBezTo>
                  <a:pt x="382" y="192"/>
                  <a:pt x="427" y="192"/>
                  <a:pt x="471" y="192"/>
                </a:cubicBezTo>
                <a:lnTo>
                  <a:pt x="471" y="545"/>
                </a:lnTo>
                <a:close/>
                <a:moveTo>
                  <a:pt x="382" y="147"/>
                </a:moveTo>
                <a:lnTo>
                  <a:pt x="382" y="147"/>
                </a:lnTo>
                <a:cubicBezTo>
                  <a:pt x="368" y="147"/>
                  <a:pt x="353" y="133"/>
                  <a:pt x="353" y="118"/>
                </a:cubicBezTo>
                <a:cubicBezTo>
                  <a:pt x="353" y="118"/>
                  <a:pt x="353" y="88"/>
                  <a:pt x="353" y="29"/>
                </a:cubicBezTo>
                <a:cubicBezTo>
                  <a:pt x="471" y="147"/>
                  <a:pt x="471" y="147"/>
                  <a:pt x="471" y="147"/>
                </a:cubicBezTo>
                <a:lnTo>
                  <a:pt x="382" y="147"/>
                </a:ln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960" rIns="129960" tIns="65160" bIns="65160" anchor="ctr">
            <a:noAutofit/>
          </a:bodyPr>
          <a:p>
            <a:pPr defTabSz="936000">
              <a:lnSpc>
                <a:spcPct val="100000"/>
              </a:lnSpc>
            </a:pPr>
            <a:endParaRPr b="0" lang="en-US" sz="26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45" name="Freeform 221"/>
          <p:cNvSpPr/>
          <p:nvPr/>
        </p:nvSpPr>
        <p:spPr>
          <a:xfrm>
            <a:off x="3199680" y="1131120"/>
            <a:ext cx="430560" cy="528480"/>
          </a:xfrm>
          <a:custGeom>
            <a:avLst/>
            <a:gdLst>
              <a:gd name="textAreaLeft" fmla="*/ 0 w 430560"/>
              <a:gd name="textAreaRight" fmla="*/ 430920 w 430560"/>
              <a:gd name="textAreaTop" fmla="*/ 0 h 528480"/>
              <a:gd name="textAreaBottom" fmla="*/ 528840 h 528480"/>
            </a:gdLst>
            <a:ahLst/>
            <a:rect l="textAreaLeft" t="textAreaTop" r="textAreaRight" b="textAreaBottom"/>
            <a:pathLst>
              <a:path w="501" h="619">
                <a:moveTo>
                  <a:pt x="353" y="0"/>
                </a:moveTo>
                <a:lnTo>
                  <a:pt x="353" y="0"/>
                </a:lnTo>
                <a:cubicBezTo>
                  <a:pt x="338" y="0"/>
                  <a:pt x="338" y="0"/>
                  <a:pt x="309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427" y="618"/>
                  <a:pt x="427" y="618"/>
                  <a:pt x="427" y="618"/>
                </a:cubicBezTo>
                <a:cubicBezTo>
                  <a:pt x="471" y="618"/>
                  <a:pt x="500" y="589"/>
                  <a:pt x="500" y="545"/>
                </a:cubicBezTo>
                <a:cubicBezTo>
                  <a:pt x="500" y="147"/>
                  <a:pt x="500" y="147"/>
                  <a:pt x="500" y="147"/>
                </a:cubicBezTo>
                <a:lnTo>
                  <a:pt x="353" y="0"/>
                </a:lnTo>
                <a:close/>
                <a:moveTo>
                  <a:pt x="471" y="545"/>
                </a:moveTo>
                <a:lnTo>
                  <a:pt x="471" y="545"/>
                </a:lnTo>
                <a:cubicBezTo>
                  <a:pt x="471" y="559"/>
                  <a:pt x="441" y="589"/>
                  <a:pt x="427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59"/>
                  <a:pt x="29" y="545"/>
                </a:cubicBezTo>
                <a:cubicBezTo>
                  <a:pt x="29" y="74"/>
                  <a:pt x="29" y="74"/>
                  <a:pt x="29" y="74"/>
                </a:cubicBezTo>
                <a:cubicBezTo>
                  <a:pt x="29" y="59"/>
                  <a:pt x="59" y="29"/>
                  <a:pt x="73" y="29"/>
                </a:cubicBezTo>
                <a:cubicBezTo>
                  <a:pt x="309" y="29"/>
                  <a:pt x="309" y="29"/>
                  <a:pt x="309" y="29"/>
                </a:cubicBezTo>
                <a:cubicBezTo>
                  <a:pt x="309" y="88"/>
                  <a:pt x="309" y="118"/>
                  <a:pt x="309" y="118"/>
                </a:cubicBezTo>
                <a:cubicBezTo>
                  <a:pt x="309" y="162"/>
                  <a:pt x="338" y="192"/>
                  <a:pt x="382" y="192"/>
                </a:cubicBezTo>
                <a:cubicBezTo>
                  <a:pt x="382" y="192"/>
                  <a:pt x="427" y="192"/>
                  <a:pt x="471" y="192"/>
                </a:cubicBezTo>
                <a:lnTo>
                  <a:pt x="471" y="545"/>
                </a:lnTo>
                <a:close/>
                <a:moveTo>
                  <a:pt x="382" y="147"/>
                </a:moveTo>
                <a:lnTo>
                  <a:pt x="382" y="147"/>
                </a:lnTo>
                <a:cubicBezTo>
                  <a:pt x="368" y="147"/>
                  <a:pt x="353" y="133"/>
                  <a:pt x="353" y="118"/>
                </a:cubicBezTo>
                <a:cubicBezTo>
                  <a:pt x="353" y="118"/>
                  <a:pt x="353" y="88"/>
                  <a:pt x="353" y="29"/>
                </a:cubicBezTo>
                <a:cubicBezTo>
                  <a:pt x="471" y="147"/>
                  <a:pt x="471" y="147"/>
                  <a:pt x="471" y="147"/>
                </a:cubicBezTo>
                <a:lnTo>
                  <a:pt x="382" y="147"/>
                </a:lnTo>
                <a:close/>
                <a:moveTo>
                  <a:pt x="368" y="427"/>
                </a:moveTo>
                <a:lnTo>
                  <a:pt x="368" y="427"/>
                </a:lnTo>
                <a:cubicBezTo>
                  <a:pt x="132" y="427"/>
                  <a:pt x="132" y="427"/>
                  <a:pt x="132" y="427"/>
                </a:cubicBezTo>
                <a:cubicBezTo>
                  <a:pt x="118" y="427"/>
                  <a:pt x="118" y="442"/>
                  <a:pt x="118" y="442"/>
                </a:cubicBezTo>
                <a:cubicBezTo>
                  <a:pt x="118" y="457"/>
                  <a:pt x="118" y="471"/>
                  <a:pt x="132" y="471"/>
                </a:cubicBezTo>
                <a:cubicBezTo>
                  <a:pt x="368" y="471"/>
                  <a:pt x="368" y="471"/>
                  <a:pt x="368" y="471"/>
                </a:cubicBezTo>
                <a:cubicBezTo>
                  <a:pt x="382" y="471"/>
                  <a:pt x="382" y="457"/>
                  <a:pt x="382" y="442"/>
                </a:cubicBezTo>
                <a:cubicBezTo>
                  <a:pt x="382" y="442"/>
                  <a:pt x="382" y="427"/>
                  <a:pt x="368" y="427"/>
                </a:cubicBezTo>
                <a:close/>
                <a:moveTo>
                  <a:pt x="368" y="309"/>
                </a:moveTo>
                <a:lnTo>
                  <a:pt x="368" y="309"/>
                </a:lnTo>
                <a:cubicBezTo>
                  <a:pt x="132" y="309"/>
                  <a:pt x="132" y="309"/>
                  <a:pt x="132" y="309"/>
                </a:cubicBezTo>
                <a:cubicBezTo>
                  <a:pt x="118" y="309"/>
                  <a:pt x="118" y="324"/>
                  <a:pt x="118" y="324"/>
                </a:cubicBezTo>
                <a:cubicBezTo>
                  <a:pt x="118" y="339"/>
                  <a:pt x="118" y="354"/>
                  <a:pt x="132" y="354"/>
                </a:cubicBezTo>
                <a:cubicBezTo>
                  <a:pt x="368" y="354"/>
                  <a:pt x="368" y="354"/>
                  <a:pt x="368" y="354"/>
                </a:cubicBezTo>
                <a:cubicBezTo>
                  <a:pt x="382" y="354"/>
                  <a:pt x="382" y="339"/>
                  <a:pt x="382" y="324"/>
                </a:cubicBezTo>
                <a:cubicBezTo>
                  <a:pt x="382" y="324"/>
                  <a:pt x="382" y="309"/>
                  <a:pt x="368" y="309"/>
                </a:cubicBez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960" rIns="129960" tIns="65160" bIns="65160" anchor="ctr">
            <a:noAutofit/>
          </a:bodyPr>
          <a:p>
            <a:pPr defTabSz="936000">
              <a:lnSpc>
                <a:spcPct val="100000"/>
              </a:lnSpc>
            </a:pPr>
            <a:endParaRPr b="0" lang="en-US" sz="26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Freeform 6"/>
          <p:cNvSpPr/>
          <p:nvPr/>
        </p:nvSpPr>
        <p:spPr>
          <a:xfrm>
            <a:off x="2122200" y="601200"/>
            <a:ext cx="2159640" cy="1799640"/>
          </a:xfrm>
          <a:custGeom>
            <a:avLst/>
            <a:gdLst>
              <a:gd name="textAreaLeft" fmla="*/ 0 w 2159640"/>
              <a:gd name="textAreaRight" fmla="*/ 2160000 w 2159640"/>
              <a:gd name="textAreaTop" fmla="*/ 0 h 1799640"/>
              <a:gd name="textAreaBottom" fmla="*/ 1800000 h 1799640"/>
            </a:gdLst>
            <a:ahLst/>
            <a:rect l="textAreaLeft" t="textAreaTop" r="textAreaRight" b="textAreaBottom"/>
            <a:pathLst>
              <a:path w="8157169" h="6607307">
                <a:moveTo>
                  <a:pt x="0" y="0"/>
                </a:moveTo>
                <a:lnTo>
                  <a:pt x="8157170" y="0"/>
                </a:lnTo>
                <a:lnTo>
                  <a:pt x="8157170" y="6607308"/>
                </a:lnTo>
                <a:lnTo>
                  <a:pt x="0" y="660730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7" name="Freeform 3"/>
          <p:cNvSpPr/>
          <p:nvPr/>
        </p:nvSpPr>
        <p:spPr>
          <a:xfrm>
            <a:off x="5063400" y="601200"/>
            <a:ext cx="2159640" cy="1799640"/>
          </a:xfrm>
          <a:custGeom>
            <a:avLst/>
            <a:gdLst>
              <a:gd name="textAreaLeft" fmla="*/ 0 w 2159640"/>
              <a:gd name="textAreaRight" fmla="*/ 2160000 w 2159640"/>
              <a:gd name="textAreaTop" fmla="*/ 0 h 1799640"/>
              <a:gd name="textAreaBottom" fmla="*/ 1800000 h 1799640"/>
            </a:gdLst>
            <a:ahLst/>
            <a:rect l="textAreaLeft" t="textAreaTop" r="textAreaRight" b="textAreaBottom"/>
            <a:pathLst>
              <a:path w="7393405" h="6321361">
                <a:moveTo>
                  <a:pt x="0" y="0"/>
                </a:moveTo>
                <a:lnTo>
                  <a:pt x="7393405" y="0"/>
                </a:lnTo>
                <a:lnTo>
                  <a:pt x="7393405" y="6321361"/>
                </a:lnTo>
                <a:lnTo>
                  <a:pt x="0" y="632136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8" name="Freeform 3"/>
          <p:cNvSpPr/>
          <p:nvPr/>
        </p:nvSpPr>
        <p:spPr>
          <a:xfrm>
            <a:off x="8174160" y="527040"/>
            <a:ext cx="2159640" cy="1799640"/>
          </a:xfrm>
          <a:custGeom>
            <a:avLst/>
            <a:gdLst>
              <a:gd name="textAreaLeft" fmla="*/ 0 w 2159640"/>
              <a:gd name="textAreaRight" fmla="*/ 2160000 w 2159640"/>
              <a:gd name="textAreaTop" fmla="*/ 0 h 1799640"/>
              <a:gd name="textAreaBottom" fmla="*/ 1800000 h 1799640"/>
            </a:gdLst>
            <a:ahLst/>
            <a:rect l="textAreaLeft" t="textAreaTop" r="textAreaRight" b="textAreaBottom"/>
            <a:pathLst>
              <a:path w="8999267" h="7608472">
                <a:moveTo>
                  <a:pt x="0" y="0"/>
                </a:moveTo>
                <a:lnTo>
                  <a:pt x="8999267" y="0"/>
                </a:lnTo>
                <a:lnTo>
                  <a:pt x="8999267" y="7608472"/>
                </a:lnTo>
                <a:lnTo>
                  <a:pt x="0" y="760847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9" name="Freeform 6"/>
          <p:cNvSpPr/>
          <p:nvPr/>
        </p:nvSpPr>
        <p:spPr>
          <a:xfrm>
            <a:off x="14226120" y="583200"/>
            <a:ext cx="2159640" cy="1799640"/>
          </a:xfrm>
          <a:custGeom>
            <a:avLst/>
            <a:gdLst>
              <a:gd name="textAreaLeft" fmla="*/ 0 w 2159640"/>
              <a:gd name="textAreaRight" fmla="*/ 2160000 w 2159640"/>
              <a:gd name="textAreaTop" fmla="*/ 0 h 1799640"/>
              <a:gd name="textAreaBottom" fmla="*/ 1800000 h 1799640"/>
            </a:gdLst>
            <a:ahLst/>
            <a:rect l="textAreaLeft" t="textAreaTop" r="textAreaRight" b="textAreaBottom"/>
            <a:pathLst>
              <a:path w="9543361" h="7200900">
                <a:moveTo>
                  <a:pt x="0" y="0"/>
                </a:moveTo>
                <a:lnTo>
                  <a:pt x="9543361" y="0"/>
                </a:lnTo>
                <a:lnTo>
                  <a:pt x="9543361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0" name="Freeform 5"/>
          <p:cNvSpPr/>
          <p:nvPr/>
        </p:nvSpPr>
        <p:spPr>
          <a:xfrm>
            <a:off x="10945800" y="601200"/>
            <a:ext cx="2159640" cy="1799640"/>
          </a:xfrm>
          <a:custGeom>
            <a:avLst/>
            <a:gdLst>
              <a:gd name="textAreaLeft" fmla="*/ 0 w 2159640"/>
              <a:gd name="textAreaRight" fmla="*/ 2160000 w 2159640"/>
              <a:gd name="textAreaTop" fmla="*/ 0 h 1799640"/>
              <a:gd name="textAreaBottom" fmla="*/ 1800000 h 1799640"/>
            </a:gdLst>
            <a:ahLst/>
            <a:rect l="textAreaLeft" t="textAreaTop" r="textAreaRight" b="textAreaBottom"/>
            <a:pathLst>
              <a:path w="7670567" h="5752925">
                <a:moveTo>
                  <a:pt x="0" y="0"/>
                </a:moveTo>
                <a:lnTo>
                  <a:pt x="7670566" y="0"/>
                </a:lnTo>
                <a:lnTo>
                  <a:pt x="7670566" y="5752925"/>
                </a:lnTo>
                <a:lnTo>
                  <a:pt x="0" y="5752925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1" name="Freeform 3"/>
          <p:cNvSpPr/>
          <p:nvPr/>
        </p:nvSpPr>
        <p:spPr>
          <a:xfrm>
            <a:off x="2122200" y="2841120"/>
            <a:ext cx="2159640" cy="1799640"/>
          </a:xfrm>
          <a:custGeom>
            <a:avLst/>
            <a:gdLst>
              <a:gd name="textAreaLeft" fmla="*/ 0 w 2159640"/>
              <a:gd name="textAreaRight" fmla="*/ 2160000 w 2159640"/>
              <a:gd name="textAreaTop" fmla="*/ 0 h 1799640"/>
              <a:gd name="textAreaBottom" fmla="*/ 1800000 h 1799640"/>
            </a:gdLst>
            <a:ahLst/>
            <a:rect l="textAreaLeft" t="textAreaTop" r="textAreaRight" b="textAreaBottom"/>
            <a:pathLst>
              <a:path w="5775263" h="4756717">
                <a:moveTo>
                  <a:pt x="0" y="0"/>
                </a:moveTo>
                <a:lnTo>
                  <a:pt x="5775264" y="0"/>
                </a:lnTo>
                <a:lnTo>
                  <a:pt x="5775264" y="4756717"/>
                </a:lnTo>
                <a:lnTo>
                  <a:pt x="0" y="475671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2" name="Freeform 3"/>
          <p:cNvSpPr/>
          <p:nvPr/>
        </p:nvSpPr>
        <p:spPr>
          <a:xfrm>
            <a:off x="5063400" y="2961720"/>
            <a:ext cx="2159640" cy="1799640"/>
          </a:xfrm>
          <a:custGeom>
            <a:avLst/>
            <a:gdLst>
              <a:gd name="textAreaLeft" fmla="*/ 0 w 2159640"/>
              <a:gd name="textAreaRight" fmla="*/ 2160000 w 2159640"/>
              <a:gd name="textAreaTop" fmla="*/ 0 h 1799640"/>
              <a:gd name="textAreaBottom" fmla="*/ 1800000 h 1799640"/>
            </a:gdLst>
            <a:ahLst/>
            <a:rect l="textAreaLeft" t="textAreaTop" r="textAreaRight" b="textAreaBottom"/>
            <a:pathLst>
              <a:path w="7003305" h="4736781">
                <a:moveTo>
                  <a:pt x="0" y="0"/>
                </a:moveTo>
                <a:lnTo>
                  <a:pt x="7003305" y="0"/>
                </a:lnTo>
                <a:lnTo>
                  <a:pt x="7003305" y="4736781"/>
                </a:lnTo>
                <a:lnTo>
                  <a:pt x="0" y="473678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3" name="Freeform 3"/>
          <p:cNvSpPr/>
          <p:nvPr/>
        </p:nvSpPr>
        <p:spPr>
          <a:xfrm>
            <a:off x="8174160" y="2931480"/>
            <a:ext cx="2159640" cy="1799640"/>
          </a:xfrm>
          <a:custGeom>
            <a:avLst/>
            <a:gdLst>
              <a:gd name="textAreaLeft" fmla="*/ 0 w 2159640"/>
              <a:gd name="textAreaRight" fmla="*/ 2160000 w 2159640"/>
              <a:gd name="textAreaTop" fmla="*/ 0 h 1799640"/>
              <a:gd name="textAreaBottom" fmla="*/ 1800000 h 1799640"/>
            </a:gdLst>
            <a:ahLst/>
            <a:rect l="textAreaLeft" t="textAreaTop" r="textAreaRight" b="textAreaBottom"/>
            <a:pathLst>
              <a:path w="6114441" h="4958256">
                <a:moveTo>
                  <a:pt x="0" y="0"/>
                </a:moveTo>
                <a:lnTo>
                  <a:pt x="6114441" y="0"/>
                </a:lnTo>
                <a:lnTo>
                  <a:pt x="6114441" y="4958256"/>
                </a:lnTo>
                <a:lnTo>
                  <a:pt x="0" y="495825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4" name="Freeform 3"/>
          <p:cNvSpPr/>
          <p:nvPr/>
        </p:nvSpPr>
        <p:spPr>
          <a:xfrm>
            <a:off x="10945800" y="2871360"/>
            <a:ext cx="2159640" cy="1799640"/>
          </a:xfrm>
          <a:custGeom>
            <a:avLst/>
            <a:gdLst>
              <a:gd name="textAreaLeft" fmla="*/ 0 w 2159640"/>
              <a:gd name="textAreaRight" fmla="*/ 2160000 w 2159640"/>
              <a:gd name="textAreaTop" fmla="*/ 0 h 1799640"/>
              <a:gd name="textAreaBottom" fmla="*/ 1800000 h 1799640"/>
            </a:gdLst>
            <a:ahLst/>
            <a:rect l="textAreaLeft" t="textAreaTop" r="textAreaRight" b="textAreaBottom"/>
            <a:pathLst>
              <a:path w="6234356" h="4522742">
                <a:moveTo>
                  <a:pt x="0" y="0"/>
                </a:moveTo>
                <a:lnTo>
                  <a:pt x="6234357" y="0"/>
                </a:lnTo>
                <a:lnTo>
                  <a:pt x="6234357" y="4522742"/>
                </a:lnTo>
                <a:lnTo>
                  <a:pt x="0" y="452274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5" name="Freeform 3"/>
          <p:cNvSpPr/>
          <p:nvPr/>
        </p:nvSpPr>
        <p:spPr>
          <a:xfrm>
            <a:off x="13959000" y="2901240"/>
            <a:ext cx="2159640" cy="1799640"/>
          </a:xfrm>
          <a:custGeom>
            <a:avLst/>
            <a:gdLst>
              <a:gd name="textAreaLeft" fmla="*/ 0 w 2159640"/>
              <a:gd name="textAreaRight" fmla="*/ 2160000 w 2159640"/>
              <a:gd name="textAreaTop" fmla="*/ 0 h 1799640"/>
              <a:gd name="textAreaBottom" fmla="*/ 1800000 h 1799640"/>
            </a:gdLst>
            <a:ahLst/>
            <a:rect l="textAreaLeft" t="textAreaTop" r="textAreaRight" b="textAreaBottom"/>
            <a:pathLst>
              <a:path w="5965807" h="4317075">
                <a:moveTo>
                  <a:pt x="0" y="0"/>
                </a:moveTo>
                <a:lnTo>
                  <a:pt x="5965807" y="0"/>
                </a:lnTo>
                <a:lnTo>
                  <a:pt x="5965807" y="4317075"/>
                </a:lnTo>
                <a:lnTo>
                  <a:pt x="0" y="4317075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6" name="Freeform 3"/>
          <p:cNvSpPr/>
          <p:nvPr/>
        </p:nvSpPr>
        <p:spPr>
          <a:xfrm>
            <a:off x="17373600" y="601200"/>
            <a:ext cx="1799640" cy="1799640"/>
          </a:xfrm>
          <a:custGeom>
            <a:avLst/>
            <a:gdLst>
              <a:gd name="textAreaLeft" fmla="*/ 0 w 1799640"/>
              <a:gd name="textAreaRight" fmla="*/ 1800000 w 1799640"/>
              <a:gd name="textAreaTop" fmla="*/ 0 h 1799640"/>
              <a:gd name="textAreaBottom" fmla="*/ 1800000 h 1799640"/>
            </a:gdLst>
            <a:ahLst/>
            <a:rect l="textAreaLeft" t="textAreaTop" r="textAreaRight" b="textAreaBottom"/>
            <a:pathLst>
              <a:path w="4798872" h="5544916">
                <a:moveTo>
                  <a:pt x="0" y="0"/>
                </a:moveTo>
                <a:lnTo>
                  <a:pt x="4798872" y="0"/>
                </a:lnTo>
                <a:lnTo>
                  <a:pt x="4798872" y="5544916"/>
                </a:lnTo>
                <a:lnTo>
                  <a:pt x="0" y="554491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7" name="Freeform 3"/>
          <p:cNvSpPr/>
          <p:nvPr/>
        </p:nvSpPr>
        <p:spPr>
          <a:xfrm>
            <a:off x="17271000" y="2841120"/>
            <a:ext cx="2159640" cy="1799640"/>
          </a:xfrm>
          <a:custGeom>
            <a:avLst/>
            <a:gdLst>
              <a:gd name="textAreaLeft" fmla="*/ 0 w 2159640"/>
              <a:gd name="textAreaRight" fmla="*/ 2160000 w 2159640"/>
              <a:gd name="textAreaTop" fmla="*/ 0 h 1799640"/>
              <a:gd name="textAreaBottom" fmla="*/ 1800000 h 1799640"/>
            </a:gdLst>
            <a:ahLst/>
            <a:rect l="textAreaLeft" t="textAreaTop" r="textAreaRight" b="textAreaBottom"/>
            <a:pathLst>
              <a:path w="5920762" h="5640872">
                <a:moveTo>
                  <a:pt x="0" y="0"/>
                </a:moveTo>
                <a:lnTo>
                  <a:pt x="5920762" y="0"/>
                </a:lnTo>
                <a:lnTo>
                  <a:pt x="5920762" y="5640872"/>
                </a:lnTo>
                <a:lnTo>
                  <a:pt x="0" y="564087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8" name="Freeform 3"/>
          <p:cNvSpPr/>
          <p:nvPr/>
        </p:nvSpPr>
        <p:spPr>
          <a:xfrm>
            <a:off x="4876920" y="4914000"/>
            <a:ext cx="2519640" cy="1799640"/>
          </a:xfrm>
          <a:custGeom>
            <a:avLst/>
            <a:gdLst>
              <a:gd name="textAreaLeft" fmla="*/ 0 w 2519640"/>
              <a:gd name="textAreaRight" fmla="*/ 2520000 w 2519640"/>
              <a:gd name="textAreaTop" fmla="*/ 0 h 1799640"/>
              <a:gd name="textAreaBottom" fmla="*/ 1800000 h 1799640"/>
            </a:gdLst>
            <a:ahLst/>
            <a:rect l="textAreaLeft" t="textAreaTop" r="textAreaRight" b="textAreaBottom"/>
            <a:pathLst>
              <a:path w="6748106" h="4245172">
                <a:moveTo>
                  <a:pt x="0" y="0"/>
                </a:moveTo>
                <a:lnTo>
                  <a:pt x="6748106" y="0"/>
                </a:lnTo>
                <a:lnTo>
                  <a:pt x="6748106" y="4245172"/>
                </a:lnTo>
                <a:lnTo>
                  <a:pt x="0" y="424517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9" name="Freeform 3"/>
          <p:cNvSpPr/>
          <p:nvPr/>
        </p:nvSpPr>
        <p:spPr>
          <a:xfrm>
            <a:off x="2117520" y="4914000"/>
            <a:ext cx="2159640" cy="1799640"/>
          </a:xfrm>
          <a:custGeom>
            <a:avLst/>
            <a:gdLst>
              <a:gd name="textAreaLeft" fmla="*/ 0 w 2159640"/>
              <a:gd name="textAreaRight" fmla="*/ 2160000 w 2159640"/>
              <a:gd name="textAreaTop" fmla="*/ 0 h 1799640"/>
              <a:gd name="textAreaBottom" fmla="*/ 1800000 h 1799640"/>
            </a:gdLst>
            <a:ahLst/>
            <a:rect l="textAreaLeft" t="textAreaTop" r="textAreaRight" b="textAreaBottom"/>
            <a:pathLst>
              <a:path w="7358734" h="5258150">
                <a:moveTo>
                  <a:pt x="0" y="0"/>
                </a:moveTo>
                <a:lnTo>
                  <a:pt x="7358734" y="0"/>
                </a:lnTo>
                <a:lnTo>
                  <a:pt x="7358734" y="5258150"/>
                </a:lnTo>
                <a:lnTo>
                  <a:pt x="0" y="525815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7"/>
          <p:cNvGrpSpPr/>
          <p:nvPr/>
        </p:nvGrpSpPr>
        <p:grpSpPr>
          <a:xfrm>
            <a:off x="-716760" y="4212360"/>
            <a:ext cx="2879640" cy="2879640"/>
            <a:chOff x="-716760" y="4212360"/>
            <a:chExt cx="2879640" cy="2879640"/>
          </a:xfrm>
        </p:grpSpPr>
        <p:sp>
          <p:nvSpPr>
            <p:cNvPr id="99" name="Freeform 8"/>
            <p:cNvSpPr/>
            <p:nvPr/>
          </p:nvSpPr>
          <p:spPr>
            <a:xfrm>
              <a:off x="-716760" y="4212360"/>
              <a:ext cx="2879640" cy="2879640"/>
            </a:xfrm>
            <a:custGeom>
              <a:avLst/>
              <a:gdLst>
                <a:gd name="textAreaLeft" fmla="*/ 0 w 2879640"/>
                <a:gd name="textAreaRight" fmla="*/ 2880000 w 2879640"/>
                <a:gd name="textAreaTop" fmla="*/ 0 h 2879640"/>
                <a:gd name="textAreaBottom" fmla="*/ 2880000 h 2879640"/>
              </a:gdLst>
              <a:ahLst/>
              <a:rect l="textAreaLeft" t="textAreaTop" r="textAreaRight" b="textAreaBottom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ln w="0">
              <a:noFill/>
            </a:ln>
            <a:effectLst>
              <a:outerShdw algn="bl" blurRad="50760" dir="189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00" name="TextBox 9"/>
            <p:cNvSpPr/>
            <p:nvPr/>
          </p:nvSpPr>
          <p:spPr>
            <a:xfrm>
              <a:off x="-446760" y="4347360"/>
              <a:ext cx="2339640" cy="2474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" rIns="4680" tIns="4680" bIns="4680" anchor="ctr">
              <a:noAutofit/>
            </a:bodyPr>
            <a:p>
              <a:pPr algn="ctr" defTabSz="936000">
                <a:lnSpc>
                  <a:spcPts val="298"/>
                </a:lnSpc>
              </a:pPr>
              <a:endParaRPr b="0" lang="en-US" sz="1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grpSp>
        <p:nvGrpSpPr>
          <p:cNvPr id="101" name="Group 10"/>
          <p:cNvGrpSpPr/>
          <p:nvPr/>
        </p:nvGrpSpPr>
        <p:grpSpPr>
          <a:xfrm>
            <a:off x="-1346760" y="3312360"/>
            <a:ext cx="1799640" cy="1799640"/>
            <a:chOff x="-1346760" y="3312360"/>
            <a:chExt cx="1799640" cy="1799640"/>
          </a:xfrm>
        </p:grpSpPr>
        <p:sp>
          <p:nvSpPr>
            <p:cNvPr id="102" name="Freeform 11"/>
            <p:cNvSpPr/>
            <p:nvPr/>
          </p:nvSpPr>
          <p:spPr>
            <a:xfrm>
              <a:off x="-1346760" y="3312360"/>
              <a:ext cx="1799640" cy="1799640"/>
            </a:xfrm>
            <a:custGeom>
              <a:avLst/>
              <a:gdLst>
                <a:gd name="textAreaLeft" fmla="*/ 0 w 1799640"/>
                <a:gd name="textAreaRight" fmla="*/ 1800000 w 1799640"/>
                <a:gd name="textAreaTop" fmla="*/ 0 h 1799640"/>
                <a:gd name="textAreaBottom" fmla="*/ 1800000 h 1799640"/>
              </a:gdLst>
              <a:ahLst/>
              <a:rect l="textAreaLeft" t="textAreaTop" r="textAreaRight" b="textAreaBottom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bf28"/>
            </a:solidFill>
            <a:ln w="0">
              <a:noFill/>
            </a:ln>
            <a:effectLst>
              <a:outerShdw algn="bl" blurRad="50760" dir="189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03" name="TextBox 12"/>
            <p:cNvSpPr/>
            <p:nvPr/>
          </p:nvSpPr>
          <p:spPr>
            <a:xfrm>
              <a:off x="-1177920" y="3396600"/>
              <a:ext cx="1462320" cy="1546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" rIns="4680" tIns="4680" bIns="4680" anchor="ctr">
              <a:noAutofit/>
            </a:bodyPr>
            <a:p>
              <a:pPr algn="ctr" defTabSz="936000">
                <a:lnSpc>
                  <a:spcPts val="298"/>
                </a:lnSpc>
              </a:pPr>
              <a:endParaRPr b="0" lang="en-US" sz="1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grpSp>
        <p:nvGrpSpPr>
          <p:cNvPr id="104" name="Group 16"/>
          <p:cNvGrpSpPr/>
          <p:nvPr/>
        </p:nvGrpSpPr>
        <p:grpSpPr>
          <a:xfrm>
            <a:off x="1404000" y="6009480"/>
            <a:ext cx="1079640" cy="1079640"/>
            <a:chOff x="1404000" y="6009480"/>
            <a:chExt cx="1079640" cy="1079640"/>
          </a:xfrm>
        </p:grpSpPr>
        <p:sp>
          <p:nvSpPr>
            <p:cNvPr id="105" name="Freeform 17"/>
            <p:cNvSpPr/>
            <p:nvPr/>
          </p:nvSpPr>
          <p:spPr>
            <a:xfrm>
              <a:off x="1404000" y="6009480"/>
              <a:ext cx="1079640" cy="1079640"/>
            </a:xfrm>
            <a:custGeom>
              <a:avLst/>
              <a:gdLst>
                <a:gd name="textAreaLeft" fmla="*/ 0 w 1079640"/>
                <a:gd name="textAreaRight" fmla="*/ 1080000 w 1079640"/>
                <a:gd name="textAreaTop" fmla="*/ 0 h 1079640"/>
                <a:gd name="textAreaBottom" fmla="*/ 1080000 h 1079640"/>
              </a:gdLst>
              <a:ahLst/>
              <a:rect l="textAreaLeft" t="textAreaTop" r="textAreaRight" b="textAreaBottom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  <a:effectLst>
              <a:outerShdw algn="tl" blurRad="5076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6" name="TextBox 18"/>
            <p:cNvSpPr/>
            <p:nvPr/>
          </p:nvSpPr>
          <p:spPr>
            <a:xfrm>
              <a:off x="1505520" y="6060240"/>
              <a:ext cx="877320" cy="927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" rIns="4680" tIns="4680" bIns="4680" anchor="ctr">
              <a:noAutofit/>
            </a:bodyPr>
            <a:p>
              <a:pPr algn="ctr" defTabSz="936000">
                <a:lnSpc>
                  <a:spcPts val="298"/>
                </a:lnSpc>
              </a:pPr>
              <a:endParaRPr b="0" lang="en-US" sz="1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pic>
        <p:nvPicPr>
          <p:cNvPr id="107" name="Рисунок 19" descr=""/>
          <p:cNvPicPr/>
          <p:nvPr/>
        </p:nvPicPr>
        <p:blipFill>
          <a:blip r:embed="rId1"/>
          <a:stretch/>
        </p:blipFill>
        <p:spPr>
          <a:xfrm>
            <a:off x="2971800" y="921240"/>
            <a:ext cx="4469040" cy="900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8" name="Блок-схема: узел 20"/>
          <p:cNvSpPr/>
          <p:nvPr/>
        </p:nvSpPr>
        <p:spPr>
          <a:xfrm>
            <a:off x="7441200" y="929520"/>
            <a:ext cx="899640" cy="899640"/>
          </a:xfrm>
          <a:prstGeom prst="flowChartConnector">
            <a:avLst/>
          </a:prstGeom>
          <a:noFill/>
          <a:ln>
            <a:solidFill>
              <a:srgbClr val="24508c"/>
            </a:solidFill>
            <a:prstDash val="sysDot"/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36000">
              <a:lnSpc>
                <a:spcPct val="100000"/>
              </a:lnSpc>
            </a:pPr>
            <a:endParaRPr b="0" lang="ru-RU" sz="184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09" name="TextBox 21"/>
          <p:cNvSpPr/>
          <p:nvPr/>
        </p:nvSpPr>
        <p:spPr>
          <a:xfrm>
            <a:off x="7396200" y="1010160"/>
            <a:ext cx="990360" cy="73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36000">
              <a:lnSpc>
                <a:spcPct val="100000"/>
              </a:lnSpc>
            </a:pPr>
            <a:r>
              <a:rPr b="1" lang="ru-RU" sz="1400" strike="noStrike" u="none">
                <a:solidFill>
                  <a:schemeClr val="dk1"/>
                </a:solidFill>
                <a:uFillTx/>
                <a:latin typeface="Raleway ExtraLight"/>
              </a:rPr>
              <a:t>Место логотипа ОО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0" name="TextBox 22"/>
          <p:cNvSpPr/>
          <p:nvPr/>
        </p:nvSpPr>
        <p:spPr>
          <a:xfrm>
            <a:off x="4093560" y="2961720"/>
            <a:ext cx="9591840" cy="225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36000">
              <a:lnSpc>
                <a:spcPct val="100000"/>
              </a:lnSpc>
            </a:pPr>
            <a:r>
              <a:rPr b="1" lang="ru-RU" sz="5400" strike="noStrike" u="none">
                <a:solidFill>
                  <a:srgbClr val="1d447d"/>
                </a:solidFill>
                <a:uFillTx/>
                <a:latin typeface="Raleway"/>
                <a:ea typeface="Times New Roman"/>
              </a:rPr>
              <a:t>Рубрика №1 </a:t>
            </a:r>
            <a:endParaRPr b="0" lang="ru-RU" sz="5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36000">
              <a:lnSpc>
                <a:spcPct val="100000"/>
              </a:lnSpc>
            </a:pPr>
            <a:r>
              <a:rPr b="0" i="1" lang="ru-RU" sz="4400" strike="noStrike" u="none">
                <a:solidFill>
                  <a:srgbClr val="1d447d"/>
                </a:solidFill>
                <a:uFillTx/>
                <a:latin typeface="Raleway"/>
                <a:ea typeface="Times New Roman"/>
              </a:rPr>
              <a:t>(см. варианты наименования в методических рекомендациях)</a:t>
            </a: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1" name="Freeform 5"/>
          <p:cNvSpPr/>
          <p:nvPr/>
        </p:nvSpPr>
        <p:spPr>
          <a:xfrm>
            <a:off x="15316200" y="1149480"/>
            <a:ext cx="5399640" cy="5399640"/>
          </a:xfrm>
          <a:custGeom>
            <a:avLst/>
            <a:gdLst>
              <a:gd name="textAreaLeft" fmla="*/ 0 w 5399640"/>
              <a:gd name="textAreaRight" fmla="*/ 5400000 w 5399640"/>
              <a:gd name="textAreaTop" fmla="*/ 0 h 5399640"/>
              <a:gd name="textAreaBottom" fmla="*/ 5400000 h 5399640"/>
            </a:gdLst>
            <a:ahLst/>
            <a:rect l="textAreaLeft" t="textAreaTop" r="textAreaRight" b="textAreaBottom"/>
            <a:pathLst>
              <a:path w="12452287" h="12452287">
                <a:moveTo>
                  <a:pt x="0" y="0"/>
                </a:moveTo>
                <a:lnTo>
                  <a:pt x="12452287" y="0"/>
                </a:lnTo>
                <a:lnTo>
                  <a:pt x="12452287" y="12452286"/>
                </a:lnTo>
                <a:lnTo>
                  <a:pt x="0" y="1245228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  <a:alphaModFix amt="12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2" name="Freeform 200"/>
          <p:cNvSpPr/>
          <p:nvPr/>
        </p:nvSpPr>
        <p:spPr>
          <a:xfrm>
            <a:off x="3073320" y="3479040"/>
            <a:ext cx="719640" cy="719640"/>
          </a:xfrm>
          <a:custGeom>
            <a:avLst/>
            <a:gdLst>
              <a:gd name="textAreaLeft" fmla="*/ 0 w 719640"/>
              <a:gd name="textAreaRight" fmla="*/ 720000 w 719640"/>
              <a:gd name="textAreaTop" fmla="*/ 0 h 719640"/>
              <a:gd name="textAreaBottom" fmla="*/ 720000 h 719640"/>
            </a:gdLst>
            <a:ahLst/>
            <a:rect l="textAreaLeft" t="textAreaTop" r="textAreaRight" b="textAreaBottom"/>
            <a:pathLst>
              <a:path w="634" h="604">
                <a:moveTo>
                  <a:pt x="309" y="44"/>
                </a:moveTo>
                <a:lnTo>
                  <a:pt x="309" y="44"/>
                </a:lnTo>
                <a:close/>
                <a:moveTo>
                  <a:pt x="14" y="220"/>
                </a:moveTo>
                <a:lnTo>
                  <a:pt x="14" y="220"/>
                </a:lnTo>
                <a:cubicBezTo>
                  <a:pt x="279" y="338"/>
                  <a:pt x="279" y="338"/>
                  <a:pt x="279" y="338"/>
                </a:cubicBezTo>
                <a:cubicBezTo>
                  <a:pt x="309" y="353"/>
                  <a:pt x="324" y="353"/>
                  <a:pt x="338" y="338"/>
                </a:cubicBezTo>
                <a:cubicBezTo>
                  <a:pt x="603" y="220"/>
                  <a:pt x="603" y="220"/>
                  <a:pt x="603" y="220"/>
                </a:cubicBezTo>
                <a:cubicBezTo>
                  <a:pt x="633" y="206"/>
                  <a:pt x="633" y="176"/>
                  <a:pt x="603" y="161"/>
                </a:cubicBezTo>
                <a:cubicBezTo>
                  <a:pt x="338" y="14"/>
                  <a:pt x="338" y="14"/>
                  <a:pt x="338" y="14"/>
                </a:cubicBezTo>
                <a:cubicBezTo>
                  <a:pt x="324" y="0"/>
                  <a:pt x="309" y="14"/>
                  <a:pt x="279" y="14"/>
                </a:cubicBezTo>
                <a:cubicBezTo>
                  <a:pt x="14" y="161"/>
                  <a:pt x="14" y="161"/>
                  <a:pt x="14" y="161"/>
                </a:cubicBezTo>
                <a:cubicBezTo>
                  <a:pt x="0" y="176"/>
                  <a:pt x="0" y="206"/>
                  <a:pt x="14" y="220"/>
                </a:cubicBezTo>
                <a:close/>
                <a:moveTo>
                  <a:pt x="309" y="44"/>
                </a:moveTo>
                <a:lnTo>
                  <a:pt x="309" y="44"/>
                </a:lnTo>
                <a:cubicBezTo>
                  <a:pt x="588" y="191"/>
                  <a:pt x="588" y="191"/>
                  <a:pt x="588" y="191"/>
                </a:cubicBezTo>
                <a:cubicBezTo>
                  <a:pt x="309" y="309"/>
                  <a:pt x="309" y="309"/>
                  <a:pt x="309" y="309"/>
                </a:cubicBezTo>
                <a:cubicBezTo>
                  <a:pt x="44" y="191"/>
                  <a:pt x="44" y="191"/>
                  <a:pt x="44" y="191"/>
                </a:cubicBezTo>
                <a:lnTo>
                  <a:pt x="309" y="44"/>
                </a:lnTo>
                <a:close/>
                <a:moveTo>
                  <a:pt x="309" y="559"/>
                </a:moveTo>
                <a:lnTo>
                  <a:pt x="309" y="559"/>
                </a:lnTo>
                <a:cubicBezTo>
                  <a:pt x="44" y="441"/>
                  <a:pt x="44" y="441"/>
                  <a:pt x="44" y="441"/>
                </a:cubicBezTo>
                <a:cubicBezTo>
                  <a:pt x="44" y="441"/>
                  <a:pt x="14" y="427"/>
                  <a:pt x="0" y="427"/>
                </a:cubicBezTo>
                <a:cubicBezTo>
                  <a:pt x="0" y="441"/>
                  <a:pt x="0" y="456"/>
                  <a:pt x="14" y="471"/>
                </a:cubicBezTo>
                <a:cubicBezTo>
                  <a:pt x="279" y="589"/>
                  <a:pt x="279" y="589"/>
                  <a:pt x="279" y="589"/>
                </a:cubicBezTo>
                <a:cubicBezTo>
                  <a:pt x="309" y="603"/>
                  <a:pt x="324" y="603"/>
                  <a:pt x="338" y="589"/>
                </a:cubicBezTo>
                <a:cubicBezTo>
                  <a:pt x="603" y="471"/>
                  <a:pt x="603" y="471"/>
                  <a:pt x="603" y="471"/>
                </a:cubicBezTo>
                <a:cubicBezTo>
                  <a:pt x="618" y="471"/>
                  <a:pt x="633" y="441"/>
                  <a:pt x="633" y="427"/>
                </a:cubicBezTo>
                <a:cubicBezTo>
                  <a:pt x="618" y="427"/>
                  <a:pt x="588" y="441"/>
                  <a:pt x="588" y="441"/>
                </a:cubicBezTo>
                <a:lnTo>
                  <a:pt x="309" y="559"/>
                </a:lnTo>
                <a:close/>
                <a:moveTo>
                  <a:pt x="14" y="338"/>
                </a:moveTo>
                <a:lnTo>
                  <a:pt x="14" y="338"/>
                </a:lnTo>
                <a:cubicBezTo>
                  <a:pt x="279" y="471"/>
                  <a:pt x="279" y="471"/>
                  <a:pt x="279" y="471"/>
                </a:cubicBezTo>
                <a:cubicBezTo>
                  <a:pt x="309" y="471"/>
                  <a:pt x="324" y="471"/>
                  <a:pt x="338" y="471"/>
                </a:cubicBezTo>
                <a:cubicBezTo>
                  <a:pt x="603" y="338"/>
                  <a:pt x="603" y="338"/>
                  <a:pt x="603" y="338"/>
                </a:cubicBezTo>
                <a:cubicBezTo>
                  <a:pt x="618" y="338"/>
                  <a:pt x="633" y="309"/>
                  <a:pt x="633" y="294"/>
                </a:cubicBezTo>
                <a:cubicBezTo>
                  <a:pt x="618" y="309"/>
                  <a:pt x="588" y="309"/>
                  <a:pt x="588" y="309"/>
                </a:cubicBezTo>
                <a:cubicBezTo>
                  <a:pt x="309" y="441"/>
                  <a:pt x="309" y="441"/>
                  <a:pt x="309" y="441"/>
                </a:cubicBezTo>
                <a:cubicBezTo>
                  <a:pt x="44" y="309"/>
                  <a:pt x="44" y="309"/>
                  <a:pt x="44" y="309"/>
                </a:cubicBezTo>
                <a:cubicBezTo>
                  <a:pt x="44" y="309"/>
                  <a:pt x="14" y="309"/>
                  <a:pt x="0" y="294"/>
                </a:cubicBezTo>
                <a:cubicBezTo>
                  <a:pt x="0" y="309"/>
                  <a:pt x="0" y="338"/>
                  <a:pt x="14" y="338"/>
                </a:cubicBez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960" rIns="129960" tIns="65160" bIns="65160" anchor="ctr">
            <a:noAutofit/>
          </a:bodyPr>
          <a:p>
            <a:pPr defTabSz="936000">
              <a:lnSpc>
                <a:spcPct val="100000"/>
              </a:lnSpc>
            </a:pPr>
            <a:endParaRPr b="0" lang="en-US" sz="26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13" name="Freeform 3"/>
          <p:cNvSpPr/>
          <p:nvPr/>
        </p:nvSpPr>
        <p:spPr>
          <a:xfrm>
            <a:off x="13025520" y="1049040"/>
            <a:ext cx="7199640" cy="5399640"/>
          </a:xfrm>
          <a:custGeom>
            <a:avLst/>
            <a:gdLst>
              <a:gd name="textAreaLeft" fmla="*/ 0 w 7199640"/>
              <a:gd name="textAreaRight" fmla="*/ 7200000 w 7199640"/>
              <a:gd name="textAreaTop" fmla="*/ 0 h 5399640"/>
              <a:gd name="textAreaBottom" fmla="*/ 5400000 h 5399640"/>
            </a:gdLst>
            <a:ahLst/>
            <a:rect l="textAreaLeft" t="textAreaTop" r="textAreaRight" b="textAreaBottom"/>
            <a:pathLst>
              <a:path w="7393405" h="6321361">
                <a:moveTo>
                  <a:pt x="0" y="0"/>
                </a:moveTo>
                <a:lnTo>
                  <a:pt x="7393405" y="0"/>
                </a:lnTo>
                <a:lnTo>
                  <a:pt x="7393405" y="6321361"/>
                </a:lnTo>
                <a:lnTo>
                  <a:pt x="0" y="632136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roup 7"/>
          <p:cNvGrpSpPr/>
          <p:nvPr/>
        </p:nvGrpSpPr>
        <p:grpSpPr>
          <a:xfrm>
            <a:off x="-716760" y="4212360"/>
            <a:ext cx="2879640" cy="2879640"/>
            <a:chOff x="-716760" y="4212360"/>
            <a:chExt cx="2879640" cy="2879640"/>
          </a:xfrm>
        </p:grpSpPr>
        <p:sp>
          <p:nvSpPr>
            <p:cNvPr id="115" name="Freeform 8"/>
            <p:cNvSpPr/>
            <p:nvPr/>
          </p:nvSpPr>
          <p:spPr>
            <a:xfrm>
              <a:off x="-716760" y="4212360"/>
              <a:ext cx="2879640" cy="2879640"/>
            </a:xfrm>
            <a:custGeom>
              <a:avLst/>
              <a:gdLst>
                <a:gd name="textAreaLeft" fmla="*/ 0 w 2879640"/>
                <a:gd name="textAreaRight" fmla="*/ 2880000 w 2879640"/>
                <a:gd name="textAreaTop" fmla="*/ 0 h 2879640"/>
                <a:gd name="textAreaBottom" fmla="*/ 2880000 h 2879640"/>
              </a:gdLst>
              <a:ahLst/>
              <a:rect l="textAreaLeft" t="textAreaTop" r="textAreaRight" b="textAreaBottom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ln w="0">
              <a:noFill/>
            </a:ln>
            <a:effectLst>
              <a:outerShdw algn="bl" blurRad="50760" dir="189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16" name="TextBox 9"/>
            <p:cNvSpPr/>
            <p:nvPr/>
          </p:nvSpPr>
          <p:spPr>
            <a:xfrm>
              <a:off x="-446760" y="4347360"/>
              <a:ext cx="2339640" cy="2474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" rIns="4680" tIns="4680" bIns="4680" anchor="ctr">
              <a:noAutofit/>
            </a:bodyPr>
            <a:p>
              <a:pPr algn="ctr" defTabSz="936000">
                <a:lnSpc>
                  <a:spcPts val="298"/>
                </a:lnSpc>
              </a:pPr>
              <a:endParaRPr b="0" lang="en-US" sz="1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grpSp>
        <p:nvGrpSpPr>
          <p:cNvPr id="117" name="Group 10"/>
          <p:cNvGrpSpPr/>
          <p:nvPr/>
        </p:nvGrpSpPr>
        <p:grpSpPr>
          <a:xfrm>
            <a:off x="-1346760" y="3312360"/>
            <a:ext cx="1799640" cy="1799640"/>
            <a:chOff x="-1346760" y="3312360"/>
            <a:chExt cx="1799640" cy="1799640"/>
          </a:xfrm>
        </p:grpSpPr>
        <p:sp>
          <p:nvSpPr>
            <p:cNvPr id="118" name="Freeform 11"/>
            <p:cNvSpPr/>
            <p:nvPr/>
          </p:nvSpPr>
          <p:spPr>
            <a:xfrm>
              <a:off x="-1346760" y="3312360"/>
              <a:ext cx="1799640" cy="1799640"/>
            </a:xfrm>
            <a:custGeom>
              <a:avLst/>
              <a:gdLst>
                <a:gd name="textAreaLeft" fmla="*/ 0 w 1799640"/>
                <a:gd name="textAreaRight" fmla="*/ 1800000 w 1799640"/>
                <a:gd name="textAreaTop" fmla="*/ 0 h 1799640"/>
                <a:gd name="textAreaBottom" fmla="*/ 1800000 h 1799640"/>
              </a:gdLst>
              <a:ahLst/>
              <a:rect l="textAreaLeft" t="textAreaTop" r="textAreaRight" b="textAreaBottom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bf28"/>
            </a:solidFill>
            <a:ln w="0">
              <a:noFill/>
            </a:ln>
            <a:effectLst>
              <a:outerShdw algn="bl" blurRad="50760" dir="189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19" name="TextBox 12"/>
            <p:cNvSpPr/>
            <p:nvPr/>
          </p:nvSpPr>
          <p:spPr>
            <a:xfrm>
              <a:off x="-1177920" y="3396600"/>
              <a:ext cx="1462320" cy="1546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" rIns="4680" tIns="4680" bIns="4680" anchor="ctr">
              <a:noAutofit/>
            </a:bodyPr>
            <a:p>
              <a:pPr algn="ctr" defTabSz="936000">
                <a:lnSpc>
                  <a:spcPts val="298"/>
                </a:lnSpc>
              </a:pPr>
              <a:endParaRPr b="0" lang="en-US" sz="1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grpSp>
        <p:nvGrpSpPr>
          <p:cNvPr id="120" name="Group 16"/>
          <p:cNvGrpSpPr/>
          <p:nvPr/>
        </p:nvGrpSpPr>
        <p:grpSpPr>
          <a:xfrm>
            <a:off x="1404000" y="6009480"/>
            <a:ext cx="1079640" cy="1079640"/>
            <a:chOff x="1404000" y="6009480"/>
            <a:chExt cx="1079640" cy="1079640"/>
          </a:xfrm>
        </p:grpSpPr>
        <p:sp>
          <p:nvSpPr>
            <p:cNvPr id="121" name="Freeform 17"/>
            <p:cNvSpPr/>
            <p:nvPr/>
          </p:nvSpPr>
          <p:spPr>
            <a:xfrm>
              <a:off x="1404000" y="6009480"/>
              <a:ext cx="1079640" cy="1079640"/>
            </a:xfrm>
            <a:custGeom>
              <a:avLst/>
              <a:gdLst>
                <a:gd name="textAreaLeft" fmla="*/ 0 w 1079640"/>
                <a:gd name="textAreaRight" fmla="*/ 1080000 w 1079640"/>
                <a:gd name="textAreaTop" fmla="*/ 0 h 1079640"/>
                <a:gd name="textAreaBottom" fmla="*/ 1080000 h 1079640"/>
              </a:gdLst>
              <a:ahLst/>
              <a:rect l="textAreaLeft" t="textAreaTop" r="textAreaRight" b="textAreaBottom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  <a:effectLst>
              <a:outerShdw algn="tl" blurRad="5076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22" name="TextBox 18"/>
            <p:cNvSpPr/>
            <p:nvPr/>
          </p:nvSpPr>
          <p:spPr>
            <a:xfrm>
              <a:off x="1505520" y="6060240"/>
              <a:ext cx="877320" cy="927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" rIns="4680" tIns="4680" bIns="4680" anchor="ctr">
              <a:noAutofit/>
            </a:bodyPr>
            <a:p>
              <a:pPr algn="ctr" defTabSz="936000">
                <a:lnSpc>
                  <a:spcPts val="298"/>
                </a:lnSpc>
              </a:pPr>
              <a:endParaRPr b="0" lang="en-US" sz="1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pic>
        <p:nvPicPr>
          <p:cNvPr id="123" name="Рисунок 19" descr=""/>
          <p:cNvPicPr/>
          <p:nvPr/>
        </p:nvPicPr>
        <p:blipFill>
          <a:blip r:embed="rId1"/>
          <a:stretch/>
        </p:blipFill>
        <p:spPr>
          <a:xfrm>
            <a:off x="2971800" y="921240"/>
            <a:ext cx="4469040" cy="900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4" name="Блок-схема: узел 20"/>
          <p:cNvSpPr/>
          <p:nvPr/>
        </p:nvSpPr>
        <p:spPr>
          <a:xfrm>
            <a:off x="7441200" y="929520"/>
            <a:ext cx="899640" cy="899640"/>
          </a:xfrm>
          <a:prstGeom prst="flowChartConnector">
            <a:avLst/>
          </a:prstGeom>
          <a:noFill/>
          <a:ln>
            <a:solidFill>
              <a:srgbClr val="24508c"/>
            </a:solidFill>
            <a:prstDash val="sysDot"/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36000">
              <a:lnSpc>
                <a:spcPct val="100000"/>
              </a:lnSpc>
            </a:pPr>
            <a:endParaRPr b="0" lang="ru-RU" sz="184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25" name="TextBox 21"/>
          <p:cNvSpPr/>
          <p:nvPr/>
        </p:nvSpPr>
        <p:spPr>
          <a:xfrm>
            <a:off x="7396200" y="1010160"/>
            <a:ext cx="990360" cy="73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36000">
              <a:lnSpc>
                <a:spcPct val="100000"/>
              </a:lnSpc>
            </a:pPr>
            <a:r>
              <a:rPr b="1" lang="ru-RU" sz="1400" strike="noStrike" u="none">
                <a:solidFill>
                  <a:schemeClr val="dk1"/>
                </a:solidFill>
                <a:uFillTx/>
                <a:latin typeface="Raleway ExtraLight"/>
              </a:rPr>
              <a:t>Место логотипа ОО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6" name="TextBox 22"/>
          <p:cNvSpPr/>
          <p:nvPr/>
        </p:nvSpPr>
        <p:spPr>
          <a:xfrm>
            <a:off x="4093560" y="2961720"/>
            <a:ext cx="9591840" cy="225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36000">
              <a:lnSpc>
                <a:spcPct val="100000"/>
              </a:lnSpc>
            </a:pPr>
            <a:r>
              <a:rPr b="1" lang="ru-RU" sz="5400" strike="noStrike" u="none">
                <a:solidFill>
                  <a:srgbClr val="1d447d"/>
                </a:solidFill>
                <a:uFillTx/>
                <a:latin typeface="Raleway"/>
                <a:ea typeface="Times New Roman"/>
              </a:rPr>
              <a:t>Рубрика №2 </a:t>
            </a:r>
            <a:endParaRPr b="0" lang="ru-RU" sz="5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36000">
              <a:lnSpc>
                <a:spcPct val="100000"/>
              </a:lnSpc>
            </a:pPr>
            <a:r>
              <a:rPr b="0" i="1" lang="ru-RU" sz="4400" strike="noStrike" u="none">
                <a:solidFill>
                  <a:srgbClr val="1d447d"/>
                </a:solidFill>
                <a:uFillTx/>
                <a:latin typeface="Raleway"/>
                <a:ea typeface="Times New Roman"/>
              </a:rPr>
              <a:t>(см. варианты наименования в методических рекомендациях)</a:t>
            </a: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7" name="Freeform 5"/>
          <p:cNvSpPr/>
          <p:nvPr/>
        </p:nvSpPr>
        <p:spPr>
          <a:xfrm>
            <a:off x="15316200" y="1149480"/>
            <a:ext cx="5399640" cy="5399640"/>
          </a:xfrm>
          <a:custGeom>
            <a:avLst/>
            <a:gdLst>
              <a:gd name="textAreaLeft" fmla="*/ 0 w 5399640"/>
              <a:gd name="textAreaRight" fmla="*/ 5400000 w 5399640"/>
              <a:gd name="textAreaTop" fmla="*/ 0 h 5399640"/>
              <a:gd name="textAreaBottom" fmla="*/ 5400000 h 5399640"/>
            </a:gdLst>
            <a:ahLst/>
            <a:rect l="textAreaLeft" t="textAreaTop" r="textAreaRight" b="textAreaBottom"/>
            <a:pathLst>
              <a:path w="12452287" h="12452287">
                <a:moveTo>
                  <a:pt x="0" y="0"/>
                </a:moveTo>
                <a:lnTo>
                  <a:pt x="12452287" y="0"/>
                </a:lnTo>
                <a:lnTo>
                  <a:pt x="12452287" y="12452286"/>
                </a:lnTo>
                <a:lnTo>
                  <a:pt x="0" y="1245228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  <a:alphaModFix amt="12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8" name="Freeform 200"/>
          <p:cNvSpPr/>
          <p:nvPr/>
        </p:nvSpPr>
        <p:spPr>
          <a:xfrm>
            <a:off x="3073320" y="3479040"/>
            <a:ext cx="719640" cy="719640"/>
          </a:xfrm>
          <a:custGeom>
            <a:avLst/>
            <a:gdLst>
              <a:gd name="textAreaLeft" fmla="*/ 0 w 719640"/>
              <a:gd name="textAreaRight" fmla="*/ 720000 w 719640"/>
              <a:gd name="textAreaTop" fmla="*/ 0 h 719640"/>
              <a:gd name="textAreaBottom" fmla="*/ 720000 h 719640"/>
            </a:gdLst>
            <a:ahLst/>
            <a:rect l="textAreaLeft" t="textAreaTop" r="textAreaRight" b="textAreaBottom"/>
            <a:pathLst>
              <a:path w="634" h="604">
                <a:moveTo>
                  <a:pt x="309" y="44"/>
                </a:moveTo>
                <a:lnTo>
                  <a:pt x="309" y="44"/>
                </a:lnTo>
                <a:close/>
                <a:moveTo>
                  <a:pt x="14" y="220"/>
                </a:moveTo>
                <a:lnTo>
                  <a:pt x="14" y="220"/>
                </a:lnTo>
                <a:cubicBezTo>
                  <a:pt x="279" y="338"/>
                  <a:pt x="279" y="338"/>
                  <a:pt x="279" y="338"/>
                </a:cubicBezTo>
                <a:cubicBezTo>
                  <a:pt x="309" y="353"/>
                  <a:pt x="324" y="353"/>
                  <a:pt x="338" y="338"/>
                </a:cubicBezTo>
                <a:cubicBezTo>
                  <a:pt x="603" y="220"/>
                  <a:pt x="603" y="220"/>
                  <a:pt x="603" y="220"/>
                </a:cubicBezTo>
                <a:cubicBezTo>
                  <a:pt x="633" y="206"/>
                  <a:pt x="633" y="176"/>
                  <a:pt x="603" y="161"/>
                </a:cubicBezTo>
                <a:cubicBezTo>
                  <a:pt x="338" y="14"/>
                  <a:pt x="338" y="14"/>
                  <a:pt x="338" y="14"/>
                </a:cubicBezTo>
                <a:cubicBezTo>
                  <a:pt x="324" y="0"/>
                  <a:pt x="309" y="14"/>
                  <a:pt x="279" y="14"/>
                </a:cubicBezTo>
                <a:cubicBezTo>
                  <a:pt x="14" y="161"/>
                  <a:pt x="14" y="161"/>
                  <a:pt x="14" y="161"/>
                </a:cubicBezTo>
                <a:cubicBezTo>
                  <a:pt x="0" y="176"/>
                  <a:pt x="0" y="206"/>
                  <a:pt x="14" y="220"/>
                </a:cubicBezTo>
                <a:close/>
                <a:moveTo>
                  <a:pt x="309" y="44"/>
                </a:moveTo>
                <a:lnTo>
                  <a:pt x="309" y="44"/>
                </a:lnTo>
                <a:cubicBezTo>
                  <a:pt x="588" y="191"/>
                  <a:pt x="588" y="191"/>
                  <a:pt x="588" y="191"/>
                </a:cubicBezTo>
                <a:cubicBezTo>
                  <a:pt x="309" y="309"/>
                  <a:pt x="309" y="309"/>
                  <a:pt x="309" y="309"/>
                </a:cubicBezTo>
                <a:cubicBezTo>
                  <a:pt x="44" y="191"/>
                  <a:pt x="44" y="191"/>
                  <a:pt x="44" y="191"/>
                </a:cubicBezTo>
                <a:lnTo>
                  <a:pt x="309" y="44"/>
                </a:lnTo>
                <a:close/>
                <a:moveTo>
                  <a:pt x="309" y="559"/>
                </a:moveTo>
                <a:lnTo>
                  <a:pt x="309" y="559"/>
                </a:lnTo>
                <a:cubicBezTo>
                  <a:pt x="44" y="441"/>
                  <a:pt x="44" y="441"/>
                  <a:pt x="44" y="441"/>
                </a:cubicBezTo>
                <a:cubicBezTo>
                  <a:pt x="44" y="441"/>
                  <a:pt x="14" y="427"/>
                  <a:pt x="0" y="427"/>
                </a:cubicBezTo>
                <a:cubicBezTo>
                  <a:pt x="0" y="441"/>
                  <a:pt x="0" y="456"/>
                  <a:pt x="14" y="471"/>
                </a:cubicBezTo>
                <a:cubicBezTo>
                  <a:pt x="279" y="589"/>
                  <a:pt x="279" y="589"/>
                  <a:pt x="279" y="589"/>
                </a:cubicBezTo>
                <a:cubicBezTo>
                  <a:pt x="309" y="603"/>
                  <a:pt x="324" y="603"/>
                  <a:pt x="338" y="589"/>
                </a:cubicBezTo>
                <a:cubicBezTo>
                  <a:pt x="603" y="471"/>
                  <a:pt x="603" y="471"/>
                  <a:pt x="603" y="471"/>
                </a:cubicBezTo>
                <a:cubicBezTo>
                  <a:pt x="618" y="471"/>
                  <a:pt x="633" y="441"/>
                  <a:pt x="633" y="427"/>
                </a:cubicBezTo>
                <a:cubicBezTo>
                  <a:pt x="618" y="427"/>
                  <a:pt x="588" y="441"/>
                  <a:pt x="588" y="441"/>
                </a:cubicBezTo>
                <a:lnTo>
                  <a:pt x="309" y="559"/>
                </a:lnTo>
                <a:close/>
                <a:moveTo>
                  <a:pt x="14" y="338"/>
                </a:moveTo>
                <a:lnTo>
                  <a:pt x="14" y="338"/>
                </a:lnTo>
                <a:cubicBezTo>
                  <a:pt x="279" y="471"/>
                  <a:pt x="279" y="471"/>
                  <a:pt x="279" y="471"/>
                </a:cubicBezTo>
                <a:cubicBezTo>
                  <a:pt x="309" y="471"/>
                  <a:pt x="324" y="471"/>
                  <a:pt x="338" y="471"/>
                </a:cubicBezTo>
                <a:cubicBezTo>
                  <a:pt x="603" y="338"/>
                  <a:pt x="603" y="338"/>
                  <a:pt x="603" y="338"/>
                </a:cubicBezTo>
                <a:cubicBezTo>
                  <a:pt x="618" y="338"/>
                  <a:pt x="633" y="309"/>
                  <a:pt x="633" y="294"/>
                </a:cubicBezTo>
                <a:cubicBezTo>
                  <a:pt x="618" y="309"/>
                  <a:pt x="588" y="309"/>
                  <a:pt x="588" y="309"/>
                </a:cubicBezTo>
                <a:cubicBezTo>
                  <a:pt x="309" y="441"/>
                  <a:pt x="309" y="441"/>
                  <a:pt x="309" y="441"/>
                </a:cubicBezTo>
                <a:cubicBezTo>
                  <a:pt x="44" y="309"/>
                  <a:pt x="44" y="309"/>
                  <a:pt x="44" y="309"/>
                </a:cubicBezTo>
                <a:cubicBezTo>
                  <a:pt x="44" y="309"/>
                  <a:pt x="14" y="309"/>
                  <a:pt x="0" y="294"/>
                </a:cubicBezTo>
                <a:cubicBezTo>
                  <a:pt x="0" y="309"/>
                  <a:pt x="0" y="338"/>
                  <a:pt x="14" y="338"/>
                </a:cubicBez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960" rIns="129960" tIns="65160" bIns="65160" anchor="ctr">
            <a:noAutofit/>
          </a:bodyPr>
          <a:p>
            <a:pPr defTabSz="936000">
              <a:lnSpc>
                <a:spcPct val="100000"/>
              </a:lnSpc>
            </a:pPr>
            <a:endParaRPr b="0" lang="en-US" sz="26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29" name="Freeform 3"/>
          <p:cNvSpPr/>
          <p:nvPr/>
        </p:nvSpPr>
        <p:spPr>
          <a:xfrm>
            <a:off x="12810960" y="1077120"/>
            <a:ext cx="7199640" cy="5399640"/>
          </a:xfrm>
          <a:custGeom>
            <a:avLst/>
            <a:gdLst>
              <a:gd name="textAreaLeft" fmla="*/ 0 w 7199640"/>
              <a:gd name="textAreaRight" fmla="*/ 7200000 w 7199640"/>
              <a:gd name="textAreaTop" fmla="*/ 0 h 5399640"/>
              <a:gd name="textAreaBottom" fmla="*/ 5400000 h 5399640"/>
            </a:gdLst>
            <a:ahLst/>
            <a:rect l="textAreaLeft" t="textAreaTop" r="textAreaRight" b="textAreaBottom"/>
            <a:pathLst>
              <a:path w="8999267" h="7608472">
                <a:moveTo>
                  <a:pt x="0" y="0"/>
                </a:moveTo>
                <a:lnTo>
                  <a:pt x="8999267" y="0"/>
                </a:lnTo>
                <a:lnTo>
                  <a:pt x="8999267" y="7608472"/>
                </a:lnTo>
                <a:lnTo>
                  <a:pt x="0" y="760847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oup 7"/>
          <p:cNvGrpSpPr/>
          <p:nvPr/>
        </p:nvGrpSpPr>
        <p:grpSpPr>
          <a:xfrm>
            <a:off x="-716760" y="4212360"/>
            <a:ext cx="2879640" cy="2879640"/>
            <a:chOff x="-716760" y="4212360"/>
            <a:chExt cx="2879640" cy="2879640"/>
          </a:xfrm>
        </p:grpSpPr>
        <p:sp>
          <p:nvSpPr>
            <p:cNvPr id="131" name="Freeform 8"/>
            <p:cNvSpPr/>
            <p:nvPr/>
          </p:nvSpPr>
          <p:spPr>
            <a:xfrm>
              <a:off x="-716760" y="4212360"/>
              <a:ext cx="2879640" cy="2879640"/>
            </a:xfrm>
            <a:custGeom>
              <a:avLst/>
              <a:gdLst>
                <a:gd name="textAreaLeft" fmla="*/ 0 w 2879640"/>
                <a:gd name="textAreaRight" fmla="*/ 2880000 w 2879640"/>
                <a:gd name="textAreaTop" fmla="*/ 0 h 2879640"/>
                <a:gd name="textAreaBottom" fmla="*/ 2880000 h 2879640"/>
              </a:gdLst>
              <a:ahLst/>
              <a:rect l="textAreaLeft" t="textAreaTop" r="textAreaRight" b="textAreaBottom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ln w="0">
              <a:noFill/>
            </a:ln>
            <a:effectLst>
              <a:outerShdw algn="bl" blurRad="50760" dir="189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32" name="TextBox 9"/>
            <p:cNvSpPr/>
            <p:nvPr/>
          </p:nvSpPr>
          <p:spPr>
            <a:xfrm>
              <a:off x="-446760" y="4347360"/>
              <a:ext cx="2339640" cy="2474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" rIns="4680" tIns="4680" bIns="4680" anchor="ctr">
              <a:noAutofit/>
            </a:bodyPr>
            <a:p>
              <a:pPr algn="ctr" defTabSz="936000">
                <a:lnSpc>
                  <a:spcPts val="298"/>
                </a:lnSpc>
              </a:pPr>
              <a:endParaRPr b="0" lang="en-US" sz="1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grpSp>
        <p:nvGrpSpPr>
          <p:cNvPr id="133" name="Group 10"/>
          <p:cNvGrpSpPr/>
          <p:nvPr/>
        </p:nvGrpSpPr>
        <p:grpSpPr>
          <a:xfrm>
            <a:off x="-1346760" y="3312360"/>
            <a:ext cx="1799640" cy="1799640"/>
            <a:chOff x="-1346760" y="3312360"/>
            <a:chExt cx="1799640" cy="1799640"/>
          </a:xfrm>
        </p:grpSpPr>
        <p:sp>
          <p:nvSpPr>
            <p:cNvPr id="134" name="Freeform 11"/>
            <p:cNvSpPr/>
            <p:nvPr/>
          </p:nvSpPr>
          <p:spPr>
            <a:xfrm>
              <a:off x="-1346760" y="3312360"/>
              <a:ext cx="1799640" cy="1799640"/>
            </a:xfrm>
            <a:custGeom>
              <a:avLst/>
              <a:gdLst>
                <a:gd name="textAreaLeft" fmla="*/ 0 w 1799640"/>
                <a:gd name="textAreaRight" fmla="*/ 1800000 w 1799640"/>
                <a:gd name="textAreaTop" fmla="*/ 0 h 1799640"/>
                <a:gd name="textAreaBottom" fmla="*/ 1800000 h 1799640"/>
              </a:gdLst>
              <a:ahLst/>
              <a:rect l="textAreaLeft" t="textAreaTop" r="textAreaRight" b="textAreaBottom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bf28"/>
            </a:solidFill>
            <a:ln w="0">
              <a:noFill/>
            </a:ln>
            <a:effectLst>
              <a:outerShdw algn="bl" blurRad="50760" dir="189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35" name="TextBox 12"/>
            <p:cNvSpPr/>
            <p:nvPr/>
          </p:nvSpPr>
          <p:spPr>
            <a:xfrm>
              <a:off x="-1177920" y="3396600"/>
              <a:ext cx="1462320" cy="1546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" rIns="4680" tIns="4680" bIns="4680" anchor="ctr">
              <a:noAutofit/>
            </a:bodyPr>
            <a:p>
              <a:pPr algn="ctr" defTabSz="936000">
                <a:lnSpc>
                  <a:spcPts val="298"/>
                </a:lnSpc>
              </a:pPr>
              <a:endParaRPr b="0" lang="en-US" sz="1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grpSp>
        <p:nvGrpSpPr>
          <p:cNvPr id="136" name="Group 16"/>
          <p:cNvGrpSpPr/>
          <p:nvPr/>
        </p:nvGrpSpPr>
        <p:grpSpPr>
          <a:xfrm>
            <a:off x="1404000" y="6009480"/>
            <a:ext cx="1079640" cy="1079640"/>
            <a:chOff x="1404000" y="6009480"/>
            <a:chExt cx="1079640" cy="1079640"/>
          </a:xfrm>
        </p:grpSpPr>
        <p:sp>
          <p:nvSpPr>
            <p:cNvPr id="137" name="Freeform 17"/>
            <p:cNvSpPr/>
            <p:nvPr/>
          </p:nvSpPr>
          <p:spPr>
            <a:xfrm>
              <a:off x="1404000" y="6009480"/>
              <a:ext cx="1079640" cy="1079640"/>
            </a:xfrm>
            <a:custGeom>
              <a:avLst/>
              <a:gdLst>
                <a:gd name="textAreaLeft" fmla="*/ 0 w 1079640"/>
                <a:gd name="textAreaRight" fmla="*/ 1080000 w 1079640"/>
                <a:gd name="textAreaTop" fmla="*/ 0 h 1079640"/>
                <a:gd name="textAreaBottom" fmla="*/ 1080000 h 1079640"/>
              </a:gdLst>
              <a:ahLst/>
              <a:rect l="textAreaLeft" t="textAreaTop" r="textAreaRight" b="textAreaBottom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  <a:effectLst>
              <a:outerShdw algn="tl" blurRad="5076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38" name="TextBox 18"/>
            <p:cNvSpPr/>
            <p:nvPr/>
          </p:nvSpPr>
          <p:spPr>
            <a:xfrm>
              <a:off x="1505520" y="6060240"/>
              <a:ext cx="877320" cy="927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" rIns="4680" tIns="4680" bIns="4680" anchor="ctr">
              <a:noAutofit/>
            </a:bodyPr>
            <a:p>
              <a:pPr algn="ctr" defTabSz="936000">
                <a:lnSpc>
                  <a:spcPts val="298"/>
                </a:lnSpc>
              </a:pPr>
              <a:endParaRPr b="0" lang="en-US" sz="1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pic>
        <p:nvPicPr>
          <p:cNvPr id="139" name="Рисунок 19" descr=""/>
          <p:cNvPicPr/>
          <p:nvPr/>
        </p:nvPicPr>
        <p:blipFill>
          <a:blip r:embed="rId1"/>
          <a:stretch/>
        </p:blipFill>
        <p:spPr>
          <a:xfrm>
            <a:off x="2971800" y="921240"/>
            <a:ext cx="4469040" cy="900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0" name="Блок-схема: узел 20"/>
          <p:cNvSpPr/>
          <p:nvPr/>
        </p:nvSpPr>
        <p:spPr>
          <a:xfrm>
            <a:off x="7441200" y="929520"/>
            <a:ext cx="899640" cy="899640"/>
          </a:xfrm>
          <a:prstGeom prst="flowChartConnector">
            <a:avLst/>
          </a:prstGeom>
          <a:noFill/>
          <a:ln>
            <a:solidFill>
              <a:srgbClr val="24508c"/>
            </a:solidFill>
            <a:prstDash val="sysDot"/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36000">
              <a:lnSpc>
                <a:spcPct val="100000"/>
              </a:lnSpc>
            </a:pPr>
            <a:endParaRPr b="0" lang="ru-RU" sz="184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41" name="TextBox 21"/>
          <p:cNvSpPr/>
          <p:nvPr/>
        </p:nvSpPr>
        <p:spPr>
          <a:xfrm>
            <a:off x="7396200" y="1010160"/>
            <a:ext cx="990360" cy="73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36000">
              <a:lnSpc>
                <a:spcPct val="100000"/>
              </a:lnSpc>
            </a:pPr>
            <a:r>
              <a:rPr b="1" lang="ru-RU" sz="1400" strike="noStrike" u="none">
                <a:solidFill>
                  <a:schemeClr val="dk1"/>
                </a:solidFill>
                <a:uFillTx/>
                <a:latin typeface="Raleway ExtraLight"/>
              </a:rPr>
              <a:t>Место логотипа ОО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2" name="TextBox 22"/>
          <p:cNvSpPr/>
          <p:nvPr/>
        </p:nvSpPr>
        <p:spPr>
          <a:xfrm>
            <a:off x="4093560" y="2961720"/>
            <a:ext cx="9591840" cy="225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36000">
              <a:lnSpc>
                <a:spcPct val="100000"/>
              </a:lnSpc>
            </a:pPr>
            <a:r>
              <a:rPr b="1" lang="ru-RU" sz="5400" strike="noStrike" u="none">
                <a:solidFill>
                  <a:srgbClr val="1d447d"/>
                </a:solidFill>
                <a:uFillTx/>
                <a:latin typeface="Raleway"/>
                <a:ea typeface="Times New Roman"/>
              </a:rPr>
              <a:t>Рубрика №3 </a:t>
            </a:r>
            <a:endParaRPr b="0" lang="ru-RU" sz="5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36000">
              <a:lnSpc>
                <a:spcPct val="100000"/>
              </a:lnSpc>
            </a:pPr>
            <a:r>
              <a:rPr b="0" i="1" lang="ru-RU" sz="4400" strike="noStrike" u="none">
                <a:solidFill>
                  <a:srgbClr val="1d447d"/>
                </a:solidFill>
                <a:uFillTx/>
                <a:latin typeface="Raleway"/>
                <a:ea typeface="Times New Roman"/>
              </a:rPr>
              <a:t>(см. варианты наименования в методических рекомендациях)</a:t>
            </a: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3" name="Freeform 5"/>
          <p:cNvSpPr/>
          <p:nvPr/>
        </p:nvSpPr>
        <p:spPr>
          <a:xfrm>
            <a:off x="15316200" y="1149480"/>
            <a:ext cx="5399640" cy="5399640"/>
          </a:xfrm>
          <a:custGeom>
            <a:avLst/>
            <a:gdLst>
              <a:gd name="textAreaLeft" fmla="*/ 0 w 5399640"/>
              <a:gd name="textAreaRight" fmla="*/ 5400000 w 5399640"/>
              <a:gd name="textAreaTop" fmla="*/ 0 h 5399640"/>
              <a:gd name="textAreaBottom" fmla="*/ 5400000 h 5399640"/>
            </a:gdLst>
            <a:ahLst/>
            <a:rect l="textAreaLeft" t="textAreaTop" r="textAreaRight" b="textAreaBottom"/>
            <a:pathLst>
              <a:path w="12452287" h="12452287">
                <a:moveTo>
                  <a:pt x="0" y="0"/>
                </a:moveTo>
                <a:lnTo>
                  <a:pt x="12452287" y="0"/>
                </a:lnTo>
                <a:lnTo>
                  <a:pt x="12452287" y="12452286"/>
                </a:lnTo>
                <a:lnTo>
                  <a:pt x="0" y="1245228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  <a:alphaModFix amt="12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4" name="Freeform 200"/>
          <p:cNvSpPr/>
          <p:nvPr/>
        </p:nvSpPr>
        <p:spPr>
          <a:xfrm>
            <a:off x="3073320" y="3479040"/>
            <a:ext cx="719640" cy="719640"/>
          </a:xfrm>
          <a:custGeom>
            <a:avLst/>
            <a:gdLst>
              <a:gd name="textAreaLeft" fmla="*/ 0 w 719640"/>
              <a:gd name="textAreaRight" fmla="*/ 720000 w 719640"/>
              <a:gd name="textAreaTop" fmla="*/ 0 h 719640"/>
              <a:gd name="textAreaBottom" fmla="*/ 720000 h 719640"/>
            </a:gdLst>
            <a:ahLst/>
            <a:rect l="textAreaLeft" t="textAreaTop" r="textAreaRight" b="textAreaBottom"/>
            <a:pathLst>
              <a:path w="634" h="604">
                <a:moveTo>
                  <a:pt x="309" y="44"/>
                </a:moveTo>
                <a:lnTo>
                  <a:pt x="309" y="44"/>
                </a:lnTo>
                <a:close/>
                <a:moveTo>
                  <a:pt x="14" y="220"/>
                </a:moveTo>
                <a:lnTo>
                  <a:pt x="14" y="220"/>
                </a:lnTo>
                <a:cubicBezTo>
                  <a:pt x="279" y="338"/>
                  <a:pt x="279" y="338"/>
                  <a:pt x="279" y="338"/>
                </a:cubicBezTo>
                <a:cubicBezTo>
                  <a:pt x="309" y="353"/>
                  <a:pt x="324" y="353"/>
                  <a:pt x="338" y="338"/>
                </a:cubicBezTo>
                <a:cubicBezTo>
                  <a:pt x="603" y="220"/>
                  <a:pt x="603" y="220"/>
                  <a:pt x="603" y="220"/>
                </a:cubicBezTo>
                <a:cubicBezTo>
                  <a:pt x="633" y="206"/>
                  <a:pt x="633" y="176"/>
                  <a:pt x="603" y="161"/>
                </a:cubicBezTo>
                <a:cubicBezTo>
                  <a:pt x="338" y="14"/>
                  <a:pt x="338" y="14"/>
                  <a:pt x="338" y="14"/>
                </a:cubicBezTo>
                <a:cubicBezTo>
                  <a:pt x="324" y="0"/>
                  <a:pt x="309" y="14"/>
                  <a:pt x="279" y="14"/>
                </a:cubicBezTo>
                <a:cubicBezTo>
                  <a:pt x="14" y="161"/>
                  <a:pt x="14" y="161"/>
                  <a:pt x="14" y="161"/>
                </a:cubicBezTo>
                <a:cubicBezTo>
                  <a:pt x="0" y="176"/>
                  <a:pt x="0" y="206"/>
                  <a:pt x="14" y="220"/>
                </a:cubicBezTo>
                <a:close/>
                <a:moveTo>
                  <a:pt x="309" y="44"/>
                </a:moveTo>
                <a:lnTo>
                  <a:pt x="309" y="44"/>
                </a:lnTo>
                <a:cubicBezTo>
                  <a:pt x="588" y="191"/>
                  <a:pt x="588" y="191"/>
                  <a:pt x="588" y="191"/>
                </a:cubicBezTo>
                <a:cubicBezTo>
                  <a:pt x="309" y="309"/>
                  <a:pt x="309" y="309"/>
                  <a:pt x="309" y="309"/>
                </a:cubicBezTo>
                <a:cubicBezTo>
                  <a:pt x="44" y="191"/>
                  <a:pt x="44" y="191"/>
                  <a:pt x="44" y="191"/>
                </a:cubicBezTo>
                <a:lnTo>
                  <a:pt x="309" y="44"/>
                </a:lnTo>
                <a:close/>
                <a:moveTo>
                  <a:pt x="309" y="559"/>
                </a:moveTo>
                <a:lnTo>
                  <a:pt x="309" y="559"/>
                </a:lnTo>
                <a:cubicBezTo>
                  <a:pt x="44" y="441"/>
                  <a:pt x="44" y="441"/>
                  <a:pt x="44" y="441"/>
                </a:cubicBezTo>
                <a:cubicBezTo>
                  <a:pt x="44" y="441"/>
                  <a:pt x="14" y="427"/>
                  <a:pt x="0" y="427"/>
                </a:cubicBezTo>
                <a:cubicBezTo>
                  <a:pt x="0" y="441"/>
                  <a:pt x="0" y="456"/>
                  <a:pt x="14" y="471"/>
                </a:cubicBezTo>
                <a:cubicBezTo>
                  <a:pt x="279" y="589"/>
                  <a:pt x="279" y="589"/>
                  <a:pt x="279" y="589"/>
                </a:cubicBezTo>
                <a:cubicBezTo>
                  <a:pt x="309" y="603"/>
                  <a:pt x="324" y="603"/>
                  <a:pt x="338" y="589"/>
                </a:cubicBezTo>
                <a:cubicBezTo>
                  <a:pt x="603" y="471"/>
                  <a:pt x="603" y="471"/>
                  <a:pt x="603" y="471"/>
                </a:cubicBezTo>
                <a:cubicBezTo>
                  <a:pt x="618" y="471"/>
                  <a:pt x="633" y="441"/>
                  <a:pt x="633" y="427"/>
                </a:cubicBezTo>
                <a:cubicBezTo>
                  <a:pt x="618" y="427"/>
                  <a:pt x="588" y="441"/>
                  <a:pt x="588" y="441"/>
                </a:cubicBezTo>
                <a:lnTo>
                  <a:pt x="309" y="559"/>
                </a:lnTo>
                <a:close/>
                <a:moveTo>
                  <a:pt x="14" y="338"/>
                </a:moveTo>
                <a:lnTo>
                  <a:pt x="14" y="338"/>
                </a:lnTo>
                <a:cubicBezTo>
                  <a:pt x="279" y="471"/>
                  <a:pt x="279" y="471"/>
                  <a:pt x="279" y="471"/>
                </a:cubicBezTo>
                <a:cubicBezTo>
                  <a:pt x="309" y="471"/>
                  <a:pt x="324" y="471"/>
                  <a:pt x="338" y="471"/>
                </a:cubicBezTo>
                <a:cubicBezTo>
                  <a:pt x="603" y="338"/>
                  <a:pt x="603" y="338"/>
                  <a:pt x="603" y="338"/>
                </a:cubicBezTo>
                <a:cubicBezTo>
                  <a:pt x="618" y="338"/>
                  <a:pt x="633" y="309"/>
                  <a:pt x="633" y="294"/>
                </a:cubicBezTo>
                <a:cubicBezTo>
                  <a:pt x="618" y="309"/>
                  <a:pt x="588" y="309"/>
                  <a:pt x="588" y="309"/>
                </a:cubicBezTo>
                <a:cubicBezTo>
                  <a:pt x="309" y="441"/>
                  <a:pt x="309" y="441"/>
                  <a:pt x="309" y="441"/>
                </a:cubicBezTo>
                <a:cubicBezTo>
                  <a:pt x="44" y="309"/>
                  <a:pt x="44" y="309"/>
                  <a:pt x="44" y="309"/>
                </a:cubicBezTo>
                <a:cubicBezTo>
                  <a:pt x="44" y="309"/>
                  <a:pt x="14" y="309"/>
                  <a:pt x="0" y="294"/>
                </a:cubicBezTo>
                <a:cubicBezTo>
                  <a:pt x="0" y="309"/>
                  <a:pt x="0" y="338"/>
                  <a:pt x="14" y="338"/>
                </a:cubicBez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960" rIns="129960" tIns="65160" bIns="65160" anchor="ctr">
            <a:noAutofit/>
          </a:bodyPr>
          <a:p>
            <a:pPr defTabSz="936000">
              <a:lnSpc>
                <a:spcPct val="100000"/>
              </a:lnSpc>
            </a:pPr>
            <a:endParaRPr b="0" lang="en-US" sz="26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45" name="Freeform 5"/>
          <p:cNvSpPr/>
          <p:nvPr/>
        </p:nvSpPr>
        <p:spPr>
          <a:xfrm>
            <a:off x="12801600" y="1107360"/>
            <a:ext cx="7199640" cy="5399640"/>
          </a:xfrm>
          <a:custGeom>
            <a:avLst/>
            <a:gdLst>
              <a:gd name="textAreaLeft" fmla="*/ 0 w 7199640"/>
              <a:gd name="textAreaRight" fmla="*/ 7200000 w 7199640"/>
              <a:gd name="textAreaTop" fmla="*/ 0 h 5399640"/>
              <a:gd name="textAreaBottom" fmla="*/ 5400000 h 5399640"/>
            </a:gdLst>
            <a:ahLst/>
            <a:rect l="textAreaLeft" t="textAreaTop" r="textAreaRight" b="textAreaBottom"/>
            <a:pathLst>
              <a:path w="7670567" h="5752925">
                <a:moveTo>
                  <a:pt x="0" y="0"/>
                </a:moveTo>
                <a:lnTo>
                  <a:pt x="7670566" y="0"/>
                </a:lnTo>
                <a:lnTo>
                  <a:pt x="7670566" y="5752925"/>
                </a:lnTo>
                <a:lnTo>
                  <a:pt x="0" y="5752925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roup 7"/>
          <p:cNvGrpSpPr/>
          <p:nvPr/>
        </p:nvGrpSpPr>
        <p:grpSpPr>
          <a:xfrm>
            <a:off x="-716760" y="4212360"/>
            <a:ext cx="2879640" cy="2879640"/>
            <a:chOff x="-716760" y="4212360"/>
            <a:chExt cx="2879640" cy="2879640"/>
          </a:xfrm>
        </p:grpSpPr>
        <p:sp>
          <p:nvSpPr>
            <p:cNvPr id="147" name="Freeform 8"/>
            <p:cNvSpPr/>
            <p:nvPr/>
          </p:nvSpPr>
          <p:spPr>
            <a:xfrm>
              <a:off x="-716760" y="4212360"/>
              <a:ext cx="2879640" cy="2879640"/>
            </a:xfrm>
            <a:custGeom>
              <a:avLst/>
              <a:gdLst>
                <a:gd name="textAreaLeft" fmla="*/ 0 w 2879640"/>
                <a:gd name="textAreaRight" fmla="*/ 2880000 w 2879640"/>
                <a:gd name="textAreaTop" fmla="*/ 0 h 2879640"/>
                <a:gd name="textAreaBottom" fmla="*/ 2880000 h 2879640"/>
              </a:gdLst>
              <a:ahLst/>
              <a:rect l="textAreaLeft" t="textAreaTop" r="textAreaRight" b="textAreaBottom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ln w="0">
              <a:noFill/>
            </a:ln>
            <a:effectLst>
              <a:outerShdw algn="bl" blurRad="50760" dir="189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48" name="TextBox 9"/>
            <p:cNvSpPr/>
            <p:nvPr/>
          </p:nvSpPr>
          <p:spPr>
            <a:xfrm>
              <a:off x="-446760" y="4347360"/>
              <a:ext cx="2339640" cy="2474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" rIns="4680" tIns="4680" bIns="4680" anchor="ctr">
              <a:noAutofit/>
            </a:bodyPr>
            <a:p>
              <a:pPr algn="ctr" defTabSz="936000">
                <a:lnSpc>
                  <a:spcPts val="298"/>
                </a:lnSpc>
              </a:pPr>
              <a:endParaRPr b="0" lang="en-US" sz="1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grpSp>
        <p:nvGrpSpPr>
          <p:cNvPr id="149" name="Group 10"/>
          <p:cNvGrpSpPr/>
          <p:nvPr/>
        </p:nvGrpSpPr>
        <p:grpSpPr>
          <a:xfrm>
            <a:off x="-1346760" y="3312360"/>
            <a:ext cx="1799640" cy="1799640"/>
            <a:chOff x="-1346760" y="3312360"/>
            <a:chExt cx="1799640" cy="1799640"/>
          </a:xfrm>
        </p:grpSpPr>
        <p:sp>
          <p:nvSpPr>
            <p:cNvPr id="150" name="Freeform 11"/>
            <p:cNvSpPr/>
            <p:nvPr/>
          </p:nvSpPr>
          <p:spPr>
            <a:xfrm>
              <a:off x="-1346760" y="3312360"/>
              <a:ext cx="1799640" cy="1799640"/>
            </a:xfrm>
            <a:custGeom>
              <a:avLst/>
              <a:gdLst>
                <a:gd name="textAreaLeft" fmla="*/ 0 w 1799640"/>
                <a:gd name="textAreaRight" fmla="*/ 1800000 w 1799640"/>
                <a:gd name="textAreaTop" fmla="*/ 0 h 1799640"/>
                <a:gd name="textAreaBottom" fmla="*/ 1800000 h 1799640"/>
              </a:gdLst>
              <a:ahLst/>
              <a:rect l="textAreaLeft" t="textAreaTop" r="textAreaRight" b="textAreaBottom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bf28"/>
            </a:solidFill>
            <a:ln w="0">
              <a:noFill/>
            </a:ln>
            <a:effectLst>
              <a:outerShdw algn="bl" blurRad="50760" dir="189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51" name="TextBox 12"/>
            <p:cNvSpPr/>
            <p:nvPr/>
          </p:nvSpPr>
          <p:spPr>
            <a:xfrm>
              <a:off x="-1177920" y="3396600"/>
              <a:ext cx="1462320" cy="1546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" rIns="4680" tIns="4680" bIns="4680" anchor="ctr">
              <a:noAutofit/>
            </a:bodyPr>
            <a:p>
              <a:pPr algn="ctr" defTabSz="936000">
                <a:lnSpc>
                  <a:spcPts val="298"/>
                </a:lnSpc>
              </a:pPr>
              <a:endParaRPr b="0" lang="en-US" sz="1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grpSp>
        <p:nvGrpSpPr>
          <p:cNvPr id="152" name="Group 16"/>
          <p:cNvGrpSpPr/>
          <p:nvPr/>
        </p:nvGrpSpPr>
        <p:grpSpPr>
          <a:xfrm>
            <a:off x="1404000" y="6009480"/>
            <a:ext cx="1079640" cy="1079640"/>
            <a:chOff x="1404000" y="6009480"/>
            <a:chExt cx="1079640" cy="1079640"/>
          </a:xfrm>
        </p:grpSpPr>
        <p:sp>
          <p:nvSpPr>
            <p:cNvPr id="153" name="Freeform 17"/>
            <p:cNvSpPr/>
            <p:nvPr/>
          </p:nvSpPr>
          <p:spPr>
            <a:xfrm>
              <a:off x="1404000" y="6009480"/>
              <a:ext cx="1079640" cy="1079640"/>
            </a:xfrm>
            <a:custGeom>
              <a:avLst/>
              <a:gdLst>
                <a:gd name="textAreaLeft" fmla="*/ 0 w 1079640"/>
                <a:gd name="textAreaRight" fmla="*/ 1080000 w 1079640"/>
                <a:gd name="textAreaTop" fmla="*/ 0 h 1079640"/>
                <a:gd name="textAreaBottom" fmla="*/ 1080000 h 1079640"/>
              </a:gdLst>
              <a:ahLst/>
              <a:rect l="textAreaLeft" t="textAreaTop" r="textAreaRight" b="textAreaBottom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  <a:effectLst>
              <a:outerShdw algn="tl" blurRad="5076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54" name="TextBox 18"/>
            <p:cNvSpPr/>
            <p:nvPr/>
          </p:nvSpPr>
          <p:spPr>
            <a:xfrm>
              <a:off x="1505520" y="6060240"/>
              <a:ext cx="877320" cy="927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" rIns="4680" tIns="4680" bIns="4680" anchor="ctr">
              <a:noAutofit/>
            </a:bodyPr>
            <a:p>
              <a:pPr algn="ctr" defTabSz="936000">
                <a:lnSpc>
                  <a:spcPts val="298"/>
                </a:lnSpc>
              </a:pPr>
              <a:endParaRPr b="0" lang="en-US" sz="1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pic>
        <p:nvPicPr>
          <p:cNvPr id="155" name="Рисунок 19" descr=""/>
          <p:cNvPicPr/>
          <p:nvPr/>
        </p:nvPicPr>
        <p:blipFill>
          <a:blip r:embed="rId1"/>
          <a:stretch/>
        </p:blipFill>
        <p:spPr>
          <a:xfrm>
            <a:off x="2971800" y="921240"/>
            <a:ext cx="4469040" cy="900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6" name="Блок-схема: узел 20"/>
          <p:cNvSpPr/>
          <p:nvPr/>
        </p:nvSpPr>
        <p:spPr>
          <a:xfrm>
            <a:off x="7441200" y="929520"/>
            <a:ext cx="899640" cy="899640"/>
          </a:xfrm>
          <a:prstGeom prst="flowChartConnector">
            <a:avLst/>
          </a:prstGeom>
          <a:noFill/>
          <a:ln>
            <a:solidFill>
              <a:srgbClr val="24508c"/>
            </a:solidFill>
            <a:prstDash val="sysDot"/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36000">
              <a:lnSpc>
                <a:spcPct val="100000"/>
              </a:lnSpc>
            </a:pPr>
            <a:endParaRPr b="0" lang="ru-RU" sz="184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57" name="TextBox 21"/>
          <p:cNvSpPr/>
          <p:nvPr/>
        </p:nvSpPr>
        <p:spPr>
          <a:xfrm>
            <a:off x="7396200" y="1010160"/>
            <a:ext cx="990360" cy="73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36000">
              <a:lnSpc>
                <a:spcPct val="100000"/>
              </a:lnSpc>
            </a:pPr>
            <a:r>
              <a:rPr b="1" lang="ru-RU" sz="1400" strike="noStrike" u="none">
                <a:solidFill>
                  <a:schemeClr val="dk1"/>
                </a:solidFill>
                <a:uFillTx/>
                <a:latin typeface="Raleway ExtraLight"/>
              </a:rPr>
              <a:t>Место логотипа ОО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8" name="TextBox 22"/>
          <p:cNvSpPr/>
          <p:nvPr/>
        </p:nvSpPr>
        <p:spPr>
          <a:xfrm>
            <a:off x="4093560" y="2961720"/>
            <a:ext cx="9591840" cy="225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36000">
              <a:lnSpc>
                <a:spcPct val="100000"/>
              </a:lnSpc>
            </a:pPr>
            <a:r>
              <a:rPr b="1" lang="ru-RU" sz="5400" strike="noStrike" u="none">
                <a:solidFill>
                  <a:srgbClr val="1d447d"/>
                </a:solidFill>
                <a:uFillTx/>
                <a:latin typeface="Raleway"/>
                <a:ea typeface="Times New Roman"/>
              </a:rPr>
              <a:t>Рубрика №4 </a:t>
            </a:r>
            <a:endParaRPr b="0" lang="ru-RU" sz="5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36000">
              <a:lnSpc>
                <a:spcPct val="100000"/>
              </a:lnSpc>
            </a:pPr>
            <a:r>
              <a:rPr b="0" i="1" lang="ru-RU" sz="4400" strike="noStrike" u="none">
                <a:solidFill>
                  <a:srgbClr val="1d447d"/>
                </a:solidFill>
                <a:uFillTx/>
                <a:latin typeface="Raleway"/>
                <a:ea typeface="Times New Roman"/>
              </a:rPr>
              <a:t>(см. варианты наименования в методических рекомендациях)</a:t>
            </a: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9" name="Freeform 5"/>
          <p:cNvSpPr/>
          <p:nvPr/>
        </p:nvSpPr>
        <p:spPr>
          <a:xfrm>
            <a:off x="15316200" y="1149480"/>
            <a:ext cx="5399640" cy="5399640"/>
          </a:xfrm>
          <a:custGeom>
            <a:avLst/>
            <a:gdLst>
              <a:gd name="textAreaLeft" fmla="*/ 0 w 5399640"/>
              <a:gd name="textAreaRight" fmla="*/ 5400000 w 5399640"/>
              <a:gd name="textAreaTop" fmla="*/ 0 h 5399640"/>
              <a:gd name="textAreaBottom" fmla="*/ 5400000 h 5399640"/>
            </a:gdLst>
            <a:ahLst/>
            <a:rect l="textAreaLeft" t="textAreaTop" r="textAreaRight" b="textAreaBottom"/>
            <a:pathLst>
              <a:path w="12452287" h="12452287">
                <a:moveTo>
                  <a:pt x="0" y="0"/>
                </a:moveTo>
                <a:lnTo>
                  <a:pt x="12452287" y="0"/>
                </a:lnTo>
                <a:lnTo>
                  <a:pt x="12452287" y="12452286"/>
                </a:lnTo>
                <a:lnTo>
                  <a:pt x="0" y="1245228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  <a:alphaModFix amt="12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0" name="Freeform 200"/>
          <p:cNvSpPr/>
          <p:nvPr/>
        </p:nvSpPr>
        <p:spPr>
          <a:xfrm>
            <a:off x="3073320" y="3479040"/>
            <a:ext cx="719640" cy="719640"/>
          </a:xfrm>
          <a:custGeom>
            <a:avLst/>
            <a:gdLst>
              <a:gd name="textAreaLeft" fmla="*/ 0 w 719640"/>
              <a:gd name="textAreaRight" fmla="*/ 720000 w 719640"/>
              <a:gd name="textAreaTop" fmla="*/ 0 h 719640"/>
              <a:gd name="textAreaBottom" fmla="*/ 720000 h 719640"/>
            </a:gdLst>
            <a:ahLst/>
            <a:rect l="textAreaLeft" t="textAreaTop" r="textAreaRight" b="textAreaBottom"/>
            <a:pathLst>
              <a:path w="634" h="604">
                <a:moveTo>
                  <a:pt x="309" y="44"/>
                </a:moveTo>
                <a:lnTo>
                  <a:pt x="309" y="44"/>
                </a:lnTo>
                <a:close/>
                <a:moveTo>
                  <a:pt x="14" y="220"/>
                </a:moveTo>
                <a:lnTo>
                  <a:pt x="14" y="220"/>
                </a:lnTo>
                <a:cubicBezTo>
                  <a:pt x="279" y="338"/>
                  <a:pt x="279" y="338"/>
                  <a:pt x="279" y="338"/>
                </a:cubicBezTo>
                <a:cubicBezTo>
                  <a:pt x="309" y="353"/>
                  <a:pt x="324" y="353"/>
                  <a:pt x="338" y="338"/>
                </a:cubicBezTo>
                <a:cubicBezTo>
                  <a:pt x="603" y="220"/>
                  <a:pt x="603" y="220"/>
                  <a:pt x="603" y="220"/>
                </a:cubicBezTo>
                <a:cubicBezTo>
                  <a:pt x="633" y="206"/>
                  <a:pt x="633" y="176"/>
                  <a:pt x="603" y="161"/>
                </a:cubicBezTo>
                <a:cubicBezTo>
                  <a:pt x="338" y="14"/>
                  <a:pt x="338" y="14"/>
                  <a:pt x="338" y="14"/>
                </a:cubicBezTo>
                <a:cubicBezTo>
                  <a:pt x="324" y="0"/>
                  <a:pt x="309" y="14"/>
                  <a:pt x="279" y="14"/>
                </a:cubicBezTo>
                <a:cubicBezTo>
                  <a:pt x="14" y="161"/>
                  <a:pt x="14" y="161"/>
                  <a:pt x="14" y="161"/>
                </a:cubicBezTo>
                <a:cubicBezTo>
                  <a:pt x="0" y="176"/>
                  <a:pt x="0" y="206"/>
                  <a:pt x="14" y="220"/>
                </a:cubicBezTo>
                <a:close/>
                <a:moveTo>
                  <a:pt x="309" y="44"/>
                </a:moveTo>
                <a:lnTo>
                  <a:pt x="309" y="44"/>
                </a:lnTo>
                <a:cubicBezTo>
                  <a:pt x="588" y="191"/>
                  <a:pt x="588" y="191"/>
                  <a:pt x="588" y="191"/>
                </a:cubicBezTo>
                <a:cubicBezTo>
                  <a:pt x="309" y="309"/>
                  <a:pt x="309" y="309"/>
                  <a:pt x="309" y="309"/>
                </a:cubicBezTo>
                <a:cubicBezTo>
                  <a:pt x="44" y="191"/>
                  <a:pt x="44" y="191"/>
                  <a:pt x="44" y="191"/>
                </a:cubicBezTo>
                <a:lnTo>
                  <a:pt x="309" y="44"/>
                </a:lnTo>
                <a:close/>
                <a:moveTo>
                  <a:pt x="309" y="559"/>
                </a:moveTo>
                <a:lnTo>
                  <a:pt x="309" y="559"/>
                </a:lnTo>
                <a:cubicBezTo>
                  <a:pt x="44" y="441"/>
                  <a:pt x="44" y="441"/>
                  <a:pt x="44" y="441"/>
                </a:cubicBezTo>
                <a:cubicBezTo>
                  <a:pt x="44" y="441"/>
                  <a:pt x="14" y="427"/>
                  <a:pt x="0" y="427"/>
                </a:cubicBezTo>
                <a:cubicBezTo>
                  <a:pt x="0" y="441"/>
                  <a:pt x="0" y="456"/>
                  <a:pt x="14" y="471"/>
                </a:cubicBezTo>
                <a:cubicBezTo>
                  <a:pt x="279" y="589"/>
                  <a:pt x="279" y="589"/>
                  <a:pt x="279" y="589"/>
                </a:cubicBezTo>
                <a:cubicBezTo>
                  <a:pt x="309" y="603"/>
                  <a:pt x="324" y="603"/>
                  <a:pt x="338" y="589"/>
                </a:cubicBezTo>
                <a:cubicBezTo>
                  <a:pt x="603" y="471"/>
                  <a:pt x="603" y="471"/>
                  <a:pt x="603" y="471"/>
                </a:cubicBezTo>
                <a:cubicBezTo>
                  <a:pt x="618" y="471"/>
                  <a:pt x="633" y="441"/>
                  <a:pt x="633" y="427"/>
                </a:cubicBezTo>
                <a:cubicBezTo>
                  <a:pt x="618" y="427"/>
                  <a:pt x="588" y="441"/>
                  <a:pt x="588" y="441"/>
                </a:cubicBezTo>
                <a:lnTo>
                  <a:pt x="309" y="559"/>
                </a:lnTo>
                <a:close/>
                <a:moveTo>
                  <a:pt x="14" y="338"/>
                </a:moveTo>
                <a:lnTo>
                  <a:pt x="14" y="338"/>
                </a:lnTo>
                <a:cubicBezTo>
                  <a:pt x="279" y="471"/>
                  <a:pt x="279" y="471"/>
                  <a:pt x="279" y="471"/>
                </a:cubicBezTo>
                <a:cubicBezTo>
                  <a:pt x="309" y="471"/>
                  <a:pt x="324" y="471"/>
                  <a:pt x="338" y="471"/>
                </a:cubicBezTo>
                <a:cubicBezTo>
                  <a:pt x="603" y="338"/>
                  <a:pt x="603" y="338"/>
                  <a:pt x="603" y="338"/>
                </a:cubicBezTo>
                <a:cubicBezTo>
                  <a:pt x="618" y="338"/>
                  <a:pt x="633" y="309"/>
                  <a:pt x="633" y="294"/>
                </a:cubicBezTo>
                <a:cubicBezTo>
                  <a:pt x="618" y="309"/>
                  <a:pt x="588" y="309"/>
                  <a:pt x="588" y="309"/>
                </a:cubicBezTo>
                <a:cubicBezTo>
                  <a:pt x="309" y="441"/>
                  <a:pt x="309" y="441"/>
                  <a:pt x="309" y="441"/>
                </a:cubicBezTo>
                <a:cubicBezTo>
                  <a:pt x="44" y="309"/>
                  <a:pt x="44" y="309"/>
                  <a:pt x="44" y="309"/>
                </a:cubicBezTo>
                <a:cubicBezTo>
                  <a:pt x="44" y="309"/>
                  <a:pt x="14" y="309"/>
                  <a:pt x="0" y="294"/>
                </a:cubicBezTo>
                <a:cubicBezTo>
                  <a:pt x="0" y="309"/>
                  <a:pt x="0" y="338"/>
                  <a:pt x="14" y="338"/>
                </a:cubicBez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960" rIns="129960" tIns="65160" bIns="65160" anchor="ctr">
            <a:noAutofit/>
          </a:bodyPr>
          <a:p>
            <a:pPr defTabSz="936000">
              <a:lnSpc>
                <a:spcPct val="100000"/>
              </a:lnSpc>
            </a:pPr>
            <a:endParaRPr b="0" lang="en-US" sz="26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61" name="Freeform 6"/>
          <p:cNvSpPr/>
          <p:nvPr/>
        </p:nvSpPr>
        <p:spPr>
          <a:xfrm>
            <a:off x="12886560" y="1040400"/>
            <a:ext cx="7199640" cy="5399640"/>
          </a:xfrm>
          <a:custGeom>
            <a:avLst/>
            <a:gdLst>
              <a:gd name="textAreaLeft" fmla="*/ 0 w 7199640"/>
              <a:gd name="textAreaRight" fmla="*/ 7200000 w 7199640"/>
              <a:gd name="textAreaTop" fmla="*/ 0 h 5399640"/>
              <a:gd name="textAreaBottom" fmla="*/ 5400000 h 5399640"/>
            </a:gdLst>
            <a:ahLst/>
            <a:rect l="textAreaLeft" t="textAreaTop" r="textAreaRight" b="textAreaBottom"/>
            <a:pathLst>
              <a:path w="9543361" h="7200900">
                <a:moveTo>
                  <a:pt x="0" y="0"/>
                </a:moveTo>
                <a:lnTo>
                  <a:pt x="9543361" y="0"/>
                </a:lnTo>
                <a:lnTo>
                  <a:pt x="9543361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roup 7"/>
          <p:cNvGrpSpPr/>
          <p:nvPr/>
        </p:nvGrpSpPr>
        <p:grpSpPr>
          <a:xfrm>
            <a:off x="-716760" y="4212360"/>
            <a:ext cx="2879640" cy="2879640"/>
            <a:chOff x="-716760" y="4212360"/>
            <a:chExt cx="2879640" cy="2879640"/>
          </a:xfrm>
        </p:grpSpPr>
        <p:sp>
          <p:nvSpPr>
            <p:cNvPr id="163" name="Freeform 8"/>
            <p:cNvSpPr/>
            <p:nvPr/>
          </p:nvSpPr>
          <p:spPr>
            <a:xfrm>
              <a:off x="-716760" y="4212360"/>
              <a:ext cx="2879640" cy="2879640"/>
            </a:xfrm>
            <a:custGeom>
              <a:avLst/>
              <a:gdLst>
                <a:gd name="textAreaLeft" fmla="*/ 0 w 2879640"/>
                <a:gd name="textAreaRight" fmla="*/ 2880000 w 2879640"/>
                <a:gd name="textAreaTop" fmla="*/ 0 h 2879640"/>
                <a:gd name="textAreaBottom" fmla="*/ 2880000 h 2879640"/>
              </a:gdLst>
              <a:ahLst/>
              <a:rect l="textAreaLeft" t="textAreaTop" r="textAreaRight" b="textAreaBottom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ln w="0">
              <a:noFill/>
            </a:ln>
            <a:effectLst>
              <a:outerShdw algn="bl" blurRad="50760" dir="189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64" name="TextBox 9"/>
            <p:cNvSpPr/>
            <p:nvPr/>
          </p:nvSpPr>
          <p:spPr>
            <a:xfrm>
              <a:off x="-446760" y="4347360"/>
              <a:ext cx="2339640" cy="2474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" rIns="4680" tIns="4680" bIns="4680" anchor="ctr">
              <a:noAutofit/>
            </a:bodyPr>
            <a:p>
              <a:pPr algn="ctr" defTabSz="936000">
                <a:lnSpc>
                  <a:spcPts val="298"/>
                </a:lnSpc>
              </a:pPr>
              <a:endParaRPr b="0" lang="en-US" sz="1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grpSp>
        <p:nvGrpSpPr>
          <p:cNvPr id="165" name="Group 10"/>
          <p:cNvGrpSpPr/>
          <p:nvPr/>
        </p:nvGrpSpPr>
        <p:grpSpPr>
          <a:xfrm>
            <a:off x="-1346760" y="3312360"/>
            <a:ext cx="1799640" cy="1799640"/>
            <a:chOff x="-1346760" y="3312360"/>
            <a:chExt cx="1799640" cy="1799640"/>
          </a:xfrm>
        </p:grpSpPr>
        <p:sp>
          <p:nvSpPr>
            <p:cNvPr id="166" name="Freeform 11"/>
            <p:cNvSpPr/>
            <p:nvPr/>
          </p:nvSpPr>
          <p:spPr>
            <a:xfrm>
              <a:off x="-1346760" y="3312360"/>
              <a:ext cx="1799640" cy="1799640"/>
            </a:xfrm>
            <a:custGeom>
              <a:avLst/>
              <a:gdLst>
                <a:gd name="textAreaLeft" fmla="*/ 0 w 1799640"/>
                <a:gd name="textAreaRight" fmla="*/ 1800000 w 1799640"/>
                <a:gd name="textAreaTop" fmla="*/ 0 h 1799640"/>
                <a:gd name="textAreaBottom" fmla="*/ 1800000 h 1799640"/>
              </a:gdLst>
              <a:ahLst/>
              <a:rect l="textAreaLeft" t="textAreaTop" r="textAreaRight" b="textAreaBottom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bf28"/>
            </a:solidFill>
            <a:ln w="0">
              <a:noFill/>
            </a:ln>
            <a:effectLst>
              <a:outerShdw algn="bl" blurRad="50760" dir="189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67" name="TextBox 12"/>
            <p:cNvSpPr/>
            <p:nvPr/>
          </p:nvSpPr>
          <p:spPr>
            <a:xfrm>
              <a:off x="-1177920" y="3396600"/>
              <a:ext cx="1462320" cy="1546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" rIns="4680" tIns="4680" bIns="4680" anchor="ctr">
              <a:noAutofit/>
            </a:bodyPr>
            <a:p>
              <a:pPr algn="ctr" defTabSz="936000">
                <a:lnSpc>
                  <a:spcPts val="298"/>
                </a:lnSpc>
              </a:pPr>
              <a:endParaRPr b="0" lang="en-US" sz="1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grpSp>
        <p:nvGrpSpPr>
          <p:cNvPr id="168" name="Group 16"/>
          <p:cNvGrpSpPr/>
          <p:nvPr/>
        </p:nvGrpSpPr>
        <p:grpSpPr>
          <a:xfrm>
            <a:off x="1404000" y="6009480"/>
            <a:ext cx="1079640" cy="1079640"/>
            <a:chOff x="1404000" y="6009480"/>
            <a:chExt cx="1079640" cy="1079640"/>
          </a:xfrm>
        </p:grpSpPr>
        <p:sp>
          <p:nvSpPr>
            <p:cNvPr id="169" name="Freeform 17"/>
            <p:cNvSpPr/>
            <p:nvPr/>
          </p:nvSpPr>
          <p:spPr>
            <a:xfrm>
              <a:off x="1404000" y="6009480"/>
              <a:ext cx="1079640" cy="1079640"/>
            </a:xfrm>
            <a:custGeom>
              <a:avLst/>
              <a:gdLst>
                <a:gd name="textAreaLeft" fmla="*/ 0 w 1079640"/>
                <a:gd name="textAreaRight" fmla="*/ 1080000 w 1079640"/>
                <a:gd name="textAreaTop" fmla="*/ 0 h 1079640"/>
                <a:gd name="textAreaBottom" fmla="*/ 1080000 h 1079640"/>
              </a:gdLst>
              <a:ahLst/>
              <a:rect l="textAreaLeft" t="textAreaTop" r="textAreaRight" b="textAreaBottom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  <a:effectLst>
              <a:outerShdw algn="tl" blurRad="5076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70" name="TextBox 18"/>
            <p:cNvSpPr/>
            <p:nvPr/>
          </p:nvSpPr>
          <p:spPr>
            <a:xfrm>
              <a:off x="1505520" y="6060240"/>
              <a:ext cx="877320" cy="927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" rIns="4680" tIns="4680" bIns="4680" anchor="ctr">
              <a:noAutofit/>
            </a:bodyPr>
            <a:p>
              <a:pPr algn="ctr" defTabSz="936000">
                <a:lnSpc>
                  <a:spcPts val="298"/>
                </a:lnSpc>
              </a:pPr>
              <a:endParaRPr b="0" lang="en-US" sz="1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pic>
        <p:nvPicPr>
          <p:cNvPr id="171" name="Рисунок 19" descr=""/>
          <p:cNvPicPr/>
          <p:nvPr/>
        </p:nvPicPr>
        <p:blipFill>
          <a:blip r:embed="rId1"/>
          <a:stretch/>
        </p:blipFill>
        <p:spPr>
          <a:xfrm>
            <a:off x="2971800" y="921240"/>
            <a:ext cx="4469040" cy="900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2" name="Блок-схема: узел 20"/>
          <p:cNvSpPr/>
          <p:nvPr/>
        </p:nvSpPr>
        <p:spPr>
          <a:xfrm>
            <a:off x="7441200" y="929520"/>
            <a:ext cx="899640" cy="899640"/>
          </a:xfrm>
          <a:prstGeom prst="flowChartConnector">
            <a:avLst/>
          </a:prstGeom>
          <a:noFill/>
          <a:ln>
            <a:solidFill>
              <a:srgbClr val="24508c"/>
            </a:solidFill>
            <a:prstDash val="sysDot"/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36000">
              <a:lnSpc>
                <a:spcPct val="100000"/>
              </a:lnSpc>
            </a:pPr>
            <a:endParaRPr b="0" lang="ru-RU" sz="184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73" name="TextBox 21"/>
          <p:cNvSpPr/>
          <p:nvPr/>
        </p:nvSpPr>
        <p:spPr>
          <a:xfrm>
            <a:off x="7396200" y="1010160"/>
            <a:ext cx="990360" cy="73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36000">
              <a:lnSpc>
                <a:spcPct val="100000"/>
              </a:lnSpc>
            </a:pPr>
            <a:r>
              <a:rPr b="1" lang="ru-RU" sz="1400" strike="noStrike" u="none">
                <a:solidFill>
                  <a:schemeClr val="dk1"/>
                </a:solidFill>
                <a:uFillTx/>
                <a:latin typeface="Raleway ExtraLight"/>
              </a:rPr>
              <a:t>Место логотипа ОО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4" name="TextBox 22"/>
          <p:cNvSpPr/>
          <p:nvPr/>
        </p:nvSpPr>
        <p:spPr>
          <a:xfrm>
            <a:off x="4093560" y="2961720"/>
            <a:ext cx="9591840" cy="225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36000">
              <a:lnSpc>
                <a:spcPct val="100000"/>
              </a:lnSpc>
            </a:pPr>
            <a:r>
              <a:rPr b="1" lang="ru-RU" sz="5400" strike="noStrike" u="none">
                <a:solidFill>
                  <a:srgbClr val="1d447d"/>
                </a:solidFill>
                <a:uFillTx/>
                <a:latin typeface="Raleway"/>
                <a:ea typeface="Times New Roman"/>
              </a:rPr>
              <a:t>Рубрика №5 </a:t>
            </a:r>
            <a:endParaRPr b="0" lang="ru-RU" sz="5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36000">
              <a:lnSpc>
                <a:spcPct val="100000"/>
              </a:lnSpc>
            </a:pPr>
            <a:r>
              <a:rPr b="0" i="1" lang="ru-RU" sz="4400" strike="noStrike" u="none">
                <a:solidFill>
                  <a:srgbClr val="1d447d"/>
                </a:solidFill>
                <a:uFillTx/>
                <a:latin typeface="Raleway"/>
                <a:ea typeface="Times New Roman"/>
              </a:rPr>
              <a:t>(см. варианты наименования в методических рекомендациях)</a:t>
            </a: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5" name="Freeform 5"/>
          <p:cNvSpPr/>
          <p:nvPr/>
        </p:nvSpPr>
        <p:spPr>
          <a:xfrm>
            <a:off x="15316200" y="1149480"/>
            <a:ext cx="5399640" cy="5399640"/>
          </a:xfrm>
          <a:custGeom>
            <a:avLst/>
            <a:gdLst>
              <a:gd name="textAreaLeft" fmla="*/ 0 w 5399640"/>
              <a:gd name="textAreaRight" fmla="*/ 5400000 w 5399640"/>
              <a:gd name="textAreaTop" fmla="*/ 0 h 5399640"/>
              <a:gd name="textAreaBottom" fmla="*/ 5400000 h 5399640"/>
            </a:gdLst>
            <a:ahLst/>
            <a:rect l="textAreaLeft" t="textAreaTop" r="textAreaRight" b="textAreaBottom"/>
            <a:pathLst>
              <a:path w="12452287" h="12452287">
                <a:moveTo>
                  <a:pt x="0" y="0"/>
                </a:moveTo>
                <a:lnTo>
                  <a:pt x="12452287" y="0"/>
                </a:lnTo>
                <a:lnTo>
                  <a:pt x="12452287" y="12452286"/>
                </a:lnTo>
                <a:lnTo>
                  <a:pt x="0" y="1245228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  <a:alphaModFix amt="12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6" name="Freeform 200"/>
          <p:cNvSpPr/>
          <p:nvPr/>
        </p:nvSpPr>
        <p:spPr>
          <a:xfrm>
            <a:off x="3073320" y="3479040"/>
            <a:ext cx="719640" cy="719640"/>
          </a:xfrm>
          <a:custGeom>
            <a:avLst/>
            <a:gdLst>
              <a:gd name="textAreaLeft" fmla="*/ 0 w 719640"/>
              <a:gd name="textAreaRight" fmla="*/ 720000 w 719640"/>
              <a:gd name="textAreaTop" fmla="*/ 0 h 719640"/>
              <a:gd name="textAreaBottom" fmla="*/ 720000 h 719640"/>
            </a:gdLst>
            <a:ahLst/>
            <a:rect l="textAreaLeft" t="textAreaTop" r="textAreaRight" b="textAreaBottom"/>
            <a:pathLst>
              <a:path w="634" h="604">
                <a:moveTo>
                  <a:pt x="309" y="44"/>
                </a:moveTo>
                <a:lnTo>
                  <a:pt x="309" y="44"/>
                </a:lnTo>
                <a:close/>
                <a:moveTo>
                  <a:pt x="14" y="220"/>
                </a:moveTo>
                <a:lnTo>
                  <a:pt x="14" y="220"/>
                </a:lnTo>
                <a:cubicBezTo>
                  <a:pt x="279" y="338"/>
                  <a:pt x="279" y="338"/>
                  <a:pt x="279" y="338"/>
                </a:cubicBezTo>
                <a:cubicBezTo>
                  <a:pt x="309" y="353"/>
                  <a:pt x="324" y="353"/>
                  <a:pt x="338" y="338"/>
                </a:cubicBezTo>
                <a:cubicBezTo>
                  <a:pt x="603" y="220"/>
                  <a:pt x="603" y="220"/>
                  <a:pt x="603" y="220"/>
                </a:cubicBezTo>
                <a:cubicBezTo>
                  <a:pt x="633" y="206"/>
                  <a:pt x="633" y="176"/>
                  <a:pt x="603" y="161"/>
                </a:cubicBezTo>
                <a:cubicBezTo>
                  <a:pt x="338" y="14"/>
                  <a:pt x="338" y="14"/>
                  <a:pt x="338" y="14"/>
                </a:cubicBezTo>
                <a:cubicBezTo>
                  <a:pt x="324" y="0"/>
                  <a:pt x="309" y="14"/>
                  <a:pt x="279" y="14"/>
                </a:cubicBezTo>
                <a:cubicBezTo>
                  <a:pt x="14" y="161"/>
                  <a:pt x="14" y="161"/>
                  <a:pt x="14" y="161"/>
                </a:cubicBezTo>
                <a:cubicBezTo>
                  <a:pt x="0" y="176"/>
                  <a:pt x="0" y="206"/>
                  <a:pt x="14" y="220"/>
                </a:cubicBezTo>
                <a:close/>
                <a:moveTo>
                  <a:pt x="309" y="44"/>
                </a:moveTo>
                <a:lnTo>
                  <a:pt x="309" y="44"/>
                </a:lnTo>
                <a:cubicBezTo>
                  <a:pt x="588" y="191"/>
                  <a:pt x="588" y="191"/>
                  <a:pt x="588" y="191"/>
                </a:cubicBezTo>
                <a:cubicBezTo>
                  <a:pt x="309" y="309"/>
                  <a:pt x="309" y="309"/>
                  <a:pt x="309" y="309"/>
                </a:cubicBezTo>
                <a:cubicBezTo>
                  <a:pt x="44" y="191"/>
                  <a:pt x="44" y="191"/>
                  <a:pt x="44" y="191"/>
                </a:cubicBezTo>
                <a:lnTo>
                  <a:pt x="309" y="44"/>
                </a:lnTo>
                <a:close/>
                <a:moveTo>
                  <a:pt x="309" y="559"/>
                </a:moveTo>
                <a:lnTo>
                  <a:pt x="309" y="559"/>
                </a:lnTo>
                <a:cubicBezTo>
                  <a:pt x="44" y="441"/>
                  <a:pt x="44" y="441"/>
                  <a:pt x="44" y="441"/>
                </a:cubicBezTo>
                <a:cubicBezTo>
                  <a:pt x="44" y="441"/>
                  <a:pt x="14" y="427"/>
                  <a:pt x="0" y="427"/>
                </a:cubicBezTo>
                <a:cubicBezTo>
                  <a:pt x="0" y="441"/>
                  <a:pt x="0" y="456"/>
                  <a:pt x="14" y="471"/>
                </a:cubicBezTo>
                <a:cubicBezTo>
                  <a:pt x="279" y="589"/>
                  <a:pt x="279" y="589"/>
                  <a:pt x="279" y="589"/>
                </a:cubicBezTo>
                <a:cubicBezTo>
                  <a:pt x="309" y="603"/>
                  <a:pt x="324" y="603"/>
                  <a:pt x="338" y="589"/>
                </a:cubicBezTo>
                <a:cubicBezTo>
                  <a:pt x="603" y="471"/>
                  <a:pt x="603" y="471"/>
                  <a:pt x="603" y="471"/>
                </a:cubicBezTo>
                <a:cubicBezTo>
                  <a:pt x="618" y="471"/>
                  <a:pt x="633" y="441"/>
                  <a:pt x="633" y="427"/>
                </a:cubicBezTo>
                <a:cubicBezTo>
                  <a:pt x="618" y="427"/>
                  <a:pt x="588" y="441"/>
                  <a:pt x="588" y="441"/>
                </a:cubicBezTo>
                <a:lnTo>
                  <a:pt x="309" y="559"/>
                </a:lnTo>
                <a:close/>
                <a:moveTo>
                  <a:pt x="14" y="338"/>
                </a:moveTo>
                <a:lnTo>
                  <a:pt x="14" y="338"/>
                </a:lnTo>
                <a:cubicBezTo>
                  <a:pt x="279" y="471"/>
                  <a:pt x="279" y="471"/>
                  <a:pt x="279" y="471"/>
                </a:cubicBezTo>
                <a:cubicBezTo>
                  <a:pt x="309" y="471"/>
                  <a:pt x="324" y="471"/>
                  <a:pt x="338" y="471"/>
                </a:cubicBezTo>
                <a:cubicBezTo>
                  <a:pt x="603" y="338"/>
                  <a:pt x="603" y="338"/>
                  <a:pt x="603" y="338"/>
                </a:cubicBezTo>
                <a:cubicBezTo>
                  <a:pt x="618" y="338"/>
                  <a:pt x="633" y="309"/>
                  <a:pt x="633" y="294"/>
                </a:cubicBezTo>
                <a:cubicBezTo>
                  <a:pt x="618" y="309"/>
                  <a:pt x="588" y="309"/>
                  <a:pt x="588" y="309"/>
                </a:cubicBezTo>
                <a:cubicBezTo>
                  <a:pt x="309" y="441"/>
                  <a:pt x="309" y="441"/>
                  <a:pt x="309" y="441"/>
                </a:cubicBezTo>
                <a:cubicBezTo>
                  <a:pt x="44" y="309"/>
                  <a:pt x="44" y="309"/>
                  <a:pt x="44" y="309"/>
                </a:cubicBezTo>
                <a:cubicBezTo>
                  <a:pt x="44" y="309"/>
                  <a:pt x="14" y="309"/>
                  <a:pt x="0" y="294"/>
                </a:cubicBezTo>
                <a:cubicBezTo>
                  <a:pt x="0" y="309"/>
                  <a:pt x="0" y="338"/>
                  <a:pt x="14" y="338"/>
                </a:cubicBez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960" rIns="129960" tIns="65160" bIns="65160" anchor="ctr">
            <a:noAutofit/>
          </a:bodyPr>
          <a:p>
            <a:pPr defTabSz="936000">
              <a:lnSpc>
                <a:spcPct val="100000"/>
              </a:lnSpc>
            </a:pPr>
            <a:endParaRPr b="0" lang="en-US" sz="26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77" name="Freeform 3"/>
          <p:cNvSpPr/>
          <p:nvPr/>
        </p:nvSpPr>
        <p:spPr>
          <a:xfrm>
            <a:off x="13285440" y="838080"/>
            <a:ext cx="5399640" cy="5638320"/>
          </a:xfrm>
          <a:custGeom>
            <a:avLst/>
            <a:gdLst>
              <a:gd name="textAreaLeft" fmla="*/ 0 w 5399640"/>
              <a:gd name="textAreaRight" fmla="*/ 5400000 w 5399640"/>
              <a:gd name="textAreaTop" fmla="*/ 0 h 5638320"/>
              <a:gd name="textAreaBottom" fmla="*/ 5638680 h 5638320"/>
            </a:gdLst>
            <a:ahLst/>
            <a:rect l="textAreaLeft" t="textAreaTop" r="textAreaRight" b="textAreaBottom"/>
            <a:pathLst>
              <a:path w="4798872" h="5544916">
                <a:moveTo>
                  <a:pt x="0" y="0"/>
                </a:moveTo>
                <a:lnTo>
                  <a:pt x="4798872" y="0"/>
                </a:lnTo>
                <a:lnTo>
                  <a:pt x="4798872" y="5544916"/>
                </a:lnTo>
                <a:lnTo>
                  <a:pt x="0" y="554491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roup 7"/>
          <p:cNvGrpSpPr/>
          <p:nvPr/>
        </p:nvGrpSpPr>
        <p:grpSpPr>
          <a:xfrm>
            <a:off x="-716760" y="4212360"/>
            <a:ext cx="2879640" cy="2879640"/>
            <a:chOff x="-716760" y="4212360"/>
            <a:chExt cx="2879640" cy="2879640"/>
          </a:xfrm>
        </p:grpSpPr>
        <p:sp>
          <p:nvSpPr>
            <p:cNvPr id="179" name="Freeform 8"/>
            <p:cNvSpPr/>
            <p:nvPr/>
          </p:nvSpPr>
          <p:spPr>
            <a:xfrm>
              <a:off x="-716760" y="4212360"/>
              <a:ext cx="2879640" cy="2879640"/>
            </a:xfrm>
            <a:custGeom>
              <a:avLst/>
              <a:gdLst>
                <a:gd name="textAreaLeft" fmla="*/ 0 w 2879640"/>
                <a:gd name="textAreaRight" fmla="*/ 2880000 w 2879640"/>
                <a:gd name="textAreaTop" fmla="*/ 0 h 2879640"/>
                <a:gd name="textAreaBottom" fmla="*/ 2880000 h 2879640"/>
              </a:gdLst>
              <a:ahLst/>
              <a:rect l="textAreaLeft" t="textAreaTop" r="textAreaRight" b="textAreaBottom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ln w="0">
              <a:noFill/>
            </a:ln>
            <a:effectLst>
              <a:outerShdw algn="bl" blurRad="50760" dir="189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80" name="TextBox 9"/>
            <p:cNvSpPr/>
            <p:nvPr/>
          </p:nvSpPr>
          <p:spPr>
            <a:xfrm>
              <a:off x="-446760" y="4347360"/>
              <a:ext cx="2339640" cy="2474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" rIns="4680" tIns="4680" bIns="4680" anchor="ctr">
              <a:noAutofit/>
            </a:bodyPr>
            <a:p>
              <a:pPr algn="ctr" defTabSz="936000">
                <a:lnSpc>
                  <a:spcPts val="298"/>
                </a:lnSpc>
              </a:pPr>
              <a:endParaRPr b="0" lang="en-US" sz="1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grpSp>
        <p:nvGrpSpPr>
          <p:cNvPr id="181" name="Group 10"/>
          <p:cNvGrpSpPr/>
          <p:nvPr/>
        </p:nvGrpSpPr>
        <p:grpSpPr>
          <a:xfrm>
            <a:off x="-1346760" y="3312360"/>
            <a:ext cx="1799640" cy="1799640"/>
            <a:chOff x="-1346760" y="3312360"/>
            <a:chExt cx="1799640" cy="1799640"/>
          </a:xfrm>
        </p:grpSpPr>
        <p:sp>
          <p:nvSpPr>
            <p:cNvPr id="182" name="Freeform 11"/>
            <p:cNvSpPr/>
            <p:nvPr/>
          </p:nvSpPr>
          <p:spPr>
            <a:xfrm>
              <a:off x="-1346760" y="3312360"/>
              <a:ext cx="1799640" cy="1799640"/>
            </a:xfrm>
            <a:custGeom>
              <a:avLst/>
              <a:gdLst>
                <a:gd name="textAreaLeft" fmla="*/ 0 w 1799640"/>
                <a:gd name="textAreaRight" fmla="*/ 1800000 w 1799640"/>
                <a:gd name="textAreaTop" fmla="*/ 0 h 1799640"/>
                <a:gd name="textAreaBottom" fmla="*/ 1800000 h 1799640"/>
              </a:gdLst>
              <a:ahLst/>
              <a:rect l="textAreaLeft" t="textAreaTop" r="textAreaRight" b="textAreaBottom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bf28"/>
            </a:solidFill>
            <a:ln w="0">
              <a:noFill/>
            </a:ln>
            <a:effectLst>
              <a:outerShdw algn="bl" blurRad="50760" dir="189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83" name="TextBox 12"/>
            <p:cNvSpPr/>
            <p:nvPr/>
          </p:nvSpPr>
          <p:spPr>
            <a:xfrm>
              <a:off x="-1177920" y="3396600"/>
              <a:ext cx="1462320" cy="1546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" rIns="4680" tIns="4680" bIns="4680" anchor="ctr">
              <a:noAutofit/>
            </a:bodyPr>
            <a:p>
              <a:pPr algn="ctr" defTabSz="936000">
                <a:lnSpc>
                  <a:spcPts val="298"/>
                </a:lnSpc>
              </a:pPr>
              <a:endParaRPr b="0" lang="en-US" sz="1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grpSp>
        <p:nvGrpSpPr>
          <p:cNvPr id="184" name="Group 16"/>
          <p:cNvGrpSpPr/>
          <p:nvPr/>
        </p:nvGrpSpPr>
        <p:grpSpPr>
          <a:xfrm>
            <a:off x="1404000" y="6009480"/>
            <a:ext cx="1079640" cy="1079640"/>
            <a:chOff x="1404000" y="6009480"/>
            <a:chExt cx="1079640" cy="1079640"/>
          </a:xfrm>
        </p:grpSpPr>
        <p:sp>
          <p:nvSpPr>
            <p:cNvPr id="185" name="Freeform 17"/>
            <p:cNvSpPr/>
            <p:nvPr/>
          </p:nvSpPr>
          <p:spPr>
            <a:xfrm>
              <a:off x="1404000" y="6009480"/>
              <a:ext cx="1079640" cy="1079640"/>
            </a:xfrm>
            <a:custGeom>
              <a:avLst/>
              <a:gdLst>
                <a:gd name="textAreaLeft" fmla="*/ 0 w 1079640"/>
                <a:gd name="textAreaRight" fmla="*/ 1080000 w 1079640"/>
                <a:gd name="textAreaTop" fmla="*/ 0 h 1079640"/>
                <a:gd name="textAreaBottom" fmla="*/ 1080000 h 1079640"/>
              </a:gdLst>
              <a:ahLst/>
              <a:rect l="textAreaLeft" t="textAreaTop" r="textAreaRight" b="textAreaBottom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  <a:effectLst>
              <a:outerShdw algn="tl" blurRad="5076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86" name="TextBox 18"/>
            <p:cNvSpPr/>
            <p:nvPr/>
          </p:nvSpPr>
          <p:spPr>
            <a:xfrm>
              <a:off x="1505520" y="6060240"/>
              <a:ext cx="877320" cy="927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" rIns="4680" tIns="4680" bIns="4680" anchor="ctr">
              <a:noAutofit/>
            </a:bodyPr>
            <a:p>
              <a:pPr algn="ctr" defTabSz="936000">
                <a:lnSpc>
                  <a:spcPts val="298"/>
                </a:lnSpc>
              </a:pPr>
              <a:endParaRPr b="0" lang="en-US" sz="1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pic>
        <p:nvPicPr>
          <p:cNvPr id="187" name="Рисунок 19" descr=""/>
          <p:cNvPicPr/>
          <p:nvPr/>
        </p:nvPicPr>
        <p:blipFill>
          <a:blip r:embed="rId1"/>
          <a:stretch/>
        </p:blipFill>
        <p:spPr>
          <a:xfrm>
            <a:off x="2971800" y="921240"/>
            <a:ext cx="4469040" cy="900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8" name="Блок-схема: узел 20"/>
          <p:cNvSpPr/>
          <p:nvPr/>
        </p:nvSpPr>
        <p:spPr>
          <a:xfrm>
            <a:off x="7441200" y="929520"/>
            <a:ext cx="899640" cy="899640"/>
          </a:xfrm>
          <a:prstGeom prst="flowChartConnector">
            <a:avLst/>
          </a:prstGeom>
          <a:noFill/>
          <a:ln>
            <a:solidFill>
              <a:srgbClr val="24508c"/>
            </a:solidFill>
            <a:prstDash val="sysDot"/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36000">
              <a:lnSpc>
                <a:spcPct val="100000"/>
              </a:lnSpc>
            </a:pPr>
            <a:endParaRPr b="0" lang="ru-RU" sz="184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89" name="TextBox 21"/>
          <p:cNvSpPr/>
          <p:nvPr/>
        </p:nvSpPr>
        <p:spPr>
          <a:xfrm>
            <a:off x="7396200" y="1010160"/>
            <a:ext cx="990360" cy="73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36000">
              <a:lnSpc>
                <a:spcPct val="100000"/>
              </a:lnSpc>
            </a:pPr>
            <a:r>
              <a:rPr b="1" lang="ru-RU" sz="1400" strike="noStrike" u="none">
                <a:solidFill>
                  <a:schemeClr val="dk1"/>
                </a:solidFill>
                <a:uFillTx/>
                <a:latin typeface="Raleway ExtraLight"/>
              </a:rPr>
              <a:t>Место логотипа ОО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0" name="TextBox 22"/>
          <p:cNvSpPr/>
          <p:nvPr/>
        </p:nvSpPr>
        <p:spPr>
          <a:xfrm>
            <a:off x="4093560" y="2961720"/>
            <a:ext cx="9591840" cy="225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36000">
              <a:lnSpc>
                <a:spcPct val="100000"/>
              </a:lnSpc>
            </a:pPr>
            <a:r>
              <a:rPr b="1" lang="ru-RU" sz="5400" strike="noStrike" u="none">
                <a:solidFill>
                  <a:srgbClr val="1d447d"/>
                </a:solidFill>
                <a:uFillTx/>
                <a:latin typeface="Raleway"/>
                <a:ea typeface="Times New Roman"/>
              </a:rPr>
              <a:t>Рубрика №6 </a:t>
            </a:r>
            <a:endParaRPr b="0" lang="ru-RU" sz="5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36000">
              <a:lnSpc>
                <a:spcPct val="100000"/>
              </a:lnSpc>
            </a:pPr>
            <a:r>
              <a:rPr b="0" i="1" lang="ru-RU" sz="4400" strike="noStrike" u="none">
                <a:solidFill>
                  <a:srgbClr val="1d447d"/>
                </a:solidFill>
                <a:uFillTx/>
                <a:latin typeface="Raleway"/>
                <a:ea typeface="Times New Roman"/>
              </a:rPr>
              <a:t>(см. варианты наименования в методических рекомендациях)</a:t>
            </a: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1" name="Freeform 5"/>
          <p:cNvSpPr/>
          <p:nvPr/>
        </p:nvSpPr>
        <p:spPr>
          <a:xfrm>
            <a:off x="15316200" y="1149480"/>
            <a:ext cx="5399640" cy="5399640"/>
          </a:xfrm>
          <a:custGeom>
            <a:avLst/>
            <a:gdLst>
              <a:gd name="textAreaLeft" fmla="*/ 0 w 5399640"/>
              <a:gd name="textAreaRight" fmla="*/ 5400000 w 5399640"/>
              <a:gd name="textAreaTop" fmla="*/ 0 h 5399640"/>
              <a:gd name="textAreaBottom" fmla="*/ 5400000 h 5399640"/>
            </a:gdLst>
            <a:ahLst/>
            <a:rect l="textAreaLeft" t="textAreaTop" r="textAreaRight" b="textAreaBottom"/>
            <a:pathLst>
              <a:path w="12452287" h="12452287">
                <a:moveTo>
                  <a:pt x="0" y="0"/>
                </a:moveTo>
                <a:lnTo>
                  <a:pt x="12452287" y="0"/>
                </a:lnTo>
                <a:lnTo>
                  <a:pt x="12452287" y="12452286"/>
                </a:lnTo>
                <a:lnTo>
                  <a:pt x="0" y="1245228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  <a:alphaModFix amt="12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2" name="Freeform 200"/>
          <p:cNvSpPr/>
          <p:nvPr/>
        </p:nvSpPr>
        <p:spPr>
          <a:xfrm>
            <a:off x="3073320" y="3479040"/>
            <a:ext cx="719640" cy="719640"/>
          </a:xfrm>
          <a:custGeom>
            <a:avLst/>
            <a:gdLst>
              <a:gd name="textAreaLeft" fmla="*/ 0 w 719640"/>
              <a:gd name="textAreaRight" fmla="*/ 720000 w 719640"/>
              <a:gd name="textAreaTop" fmla="*/ 0 h 719640"/>
              <a:gd name="textAreaBottom" fmla="*/ 720000 h 719640"/>
            </a:gdLst>
            <a:ahLst/>
            <a:rect l="textAreaLeft" t="textAreaTop" r="textAreaRight" b="textAreaBottom"/>
            <a:pathLst>
              <a:path w="634" h="604">
                <a:moveTo>
                  <a:pt x="309" y="44"/>
                </a:moveTo>
                <a:lnTo>
                  <a:pt x="309" y="44"/>
                </a:lnTo>
                <a:close/>
                <a:moveTo>
                  <a:pt x="14" y="220"/>
                </a:moveTo>
                <a:lnTo>
                  <a:pt x="14" y="220"/>
                </a:lnTo>
                <a:cubicBezTo>
                  <a:pt x="279" y="338"/>
                  <a:pt x="279" y="338"/>
                  <a:pt x="279" y="338"/>
                </a:cubicBezTo>
                <a:cubicBezTo>
                  <a:pt x="309" y="353"/>
                  <a:pt x="324" y="353"/>
                  <a:pt x="338" y="338"/>
                </a:cubicBezTo>
                <a:cubicBezTo>
                  <a:pt x="603" y="220"/>
                  <a:pt x="603" y="220"/>
                  <a:pt x="603" y="220"/>
                </a:cubicBezTo>
                <a:cubicBezTo>
                  <a:pt x="633" y="206"/>
                  <a:pt x="633" y="176"/>
                  <a:pt x="603" y="161"/>
                </a:cubicBezTo>
                <a:cubicBezTo>
                  <a:pt x="338" y="14"/>
                  <a:pt x="338" y="14"/>
                  <a:pt x="338" y="14"/>
                </a:cubicBezTo>
                <a:cubicBezTo>
                  <a:pt x="324" y="0"/>
                  <a:pt x="309" y="14"/>
                  <a:pt x="279" y="14"/>
                </a:cubicBezTo>
                <a:cubicBezTo>
                  <a:pt x="14" y="161"/>
                  <a:pt x="14" y="161"/>
                  <a:pt x="14" y="161"/>
                </a:cubicBezTo>
                <a:cubicBezTo>
                  <a:pt x="0" y="176"/>
                  <a:pt x="0" y="206"/>
                  <a:pt x="14" y="220"/>
                </a:cubicBezTo>
                <a:close/>
                <a:moveTo>
                  <a:pt x="309" y="44"/>
                </a:moveTo>
                <a:lnTo>
                  <a:pt x="309" y="44"/>
                </a:lnTo>
                <a:cubicBezTo>
                  <a:pt x="588" y="191"/>
                  <a:pt x="588" y="191"/>
                  <a:pt x="588" y="191"/>
                </a:cubicBezTo>
                <a:cubicBezTo>
                  <a:pt x="309" y="309"/>
                  <a:pt x="309" y="309"/>
                  <a:pt x="309" y="309"/>
                </a:cubicBezTo>
                <a:cubicBezTo>
                  <a:pt x="44" y="191"/>
                  <a:pt x="44" y="191"/>
                  <a:pt x="44" y="191"/>
                </a:cubicBezTo>
                <a:lnTo>
                  <a:pt x="309" y="44"/>
                </a:lnTo>
                <a:close/>
                <a:moveTo>
                  <a:pt x="309" y="559"/>
                </a:moveTo>
                <a:lnTo>
                  <a:pt x="309" y="559"/>
                </a:lnTo>
                <a:cubicBezTo>
                  <a:pt x="44" y="441"/>
                  <a:pt x="44" y="441"/>
                  <a:pt x="44" y="441"/>
                </a:cubicBezTo>
                <a:cubicBezTo>
                  <a:pt x="44" y="441"/>
                  <a:pt x="14" y="427"/>
                  <a:pt x="0" y="427"/>
                </a:cubicBezTo>
                <a:cubicBezTo>
                  <a:pt x="0" y="441"/>
                  <a:pt x="0" y="456"/>
                  <a:pt x="14" y="471"/>
                </a:cubicBezTo>
                <a:cubicBezTo>
                  <a:pt x="279" y="589"/>
                  <a:pt x="279" y="589"/>
                  <a:pt x="279" y="589"/>
                </a:cubicBezTo>
                <a:cubicBezTo>
                  <a:pt x="309" y="603"/>
                  <a:pt x="324" y="603"/>
                  <a:pt x="338" y="589"/>
                </a:cubicBezTo>
                <a:cubicBezTo>
                  <a:pt x="603" y="471"/>
                  <a:pt x="603" y="471"/>
                  <a:pt x="603" y="471"/>
                </a:cubicBezTo>
                <a:cubicBezTo>
                  <a:pt x="618" y="471"/>
                  <a:pt x="633" y="441"/>
                  <a:pt x="633" y="427"/>
                </a:cubicBezTo>
                <a:cubicBezTo>
                  <a:pt x="618" y="427"/>
                  <a:pt x="588" y="441"/>
                  <a:pt x="588" y="441"/>
                </a:cubicBezTo>
                <a:lnTo>
                  <a:pt x="309" y="559"/>
                </a:lnTo>
                <a:close/>
                <a:moveTo>
                  <a:pt x="14" y="338"/>
                </a:moveTo>
                <a:lnTo>
                  <a:pt x="14" y="338"/>
                </a:lnTo>
                <a:cubicBezTo>
                  <a:pt x="279" y="471"/>
                  <a:pt x="279" y="471"/>
                  <a:pt x="279" y="471"/>
                </a:cubicBezTo>
                <a:cubicBezTo>
                  <a:pt x="309" y="471"/>
                  <a:pt x="324" y="471"/>
                  <a:pt x="338" y="471"/>
                </a:cubicBezTo>
                <a:cubicBezTo>
                  <a:pt x="603" y="338"/>
                  <a:pt x="603" y="338"/>
                  <a:pt x="603" y="338"/>
                </a:cubicBezTo>
                <a:cubicBezTo>
                  <a:pt x="618" y="338"/>
                  <a:pt x="633" y="309"/>
                  <a:pt x="633" y="294"/>
                </a:cubicBezTo>
                <a:cubicBezTo>
                  <a:pt x="618" y="309"/>
                  <a:pt x="588" y="309"/>
                  <a:pt x="588" y="309"/>
                </a:cubicBezTo>
                <a:cubicBezTo>
                  <a:pt x="309" y="441"/>
                  <a:pt x="309" y="441"/>
                  <a:pt x="309" y="441"/>
                </a:cubicBezTo>
                <a:cubicBezTo>
                  <a:pt x="44" y="309"/>
                  <a:pt x="44" y="309"/>
                  <a:pt x="44" y="309"/>
                </a:cubicBezTo>
                <a:cubicBezTo>
                  <a:pt x="44" y="309"/>
                  <a:pt x="14" y="309"/>
                  <a:pt x="0" y="294"/>
                </a:cubicBezTo>
                <a:cubicBezTo>
                  <a:pt x="0" y="309"/>
                  <a:pt x="0" y="338"/>
                  <a:pt x="14" y="338"/>
                </a:cubicBez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960" rIns="129960" tIns="65160" bIns="65160" anchor="ctr">
            <a:noAutofit/>
          </a:bodyPr>
          <a:p>
            <a:pPr defTabSz="936000">
              <a:lnSpc>
                <a:spcPct val="100000"/>
              </a:lnSpc>
            </a:pPr>
            <a:endParaRPr b="0" lang="en-US" sz="26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93" name="Freeform 3"/>
          <p:cNvSpPr/>
          <p:nvPr/>
        </p:nvSpPr>
        <p:spPr>
          <a:xfrm>
            <a:off x="13025520" y="1010160"/>
            <a:ext cx="7199640" cy="5399640"/>
          </a:xfrm>
          <a:custGeom>
            <a:avLst/>
            <a:gdLst>
              <a:gd name="textAreaLeft" fmla="*/ 0 w 7199640"/>
              <a:gd name="textAreaRight" fmla="*/ 7200000 w 7199640"/>
              <a:gd name="textAreaTop" fmla="*/ 0 h 5399640"/>
              <a:gd name="textAreaBottom" fmla="*/ 5400000 h 5399640"/>
            </a:gdLst>
            <a:ahLst/>
            <a:rect l="textAreaLeft" t="textAreaTop" r="textAreaRight" b="textAreaBottom"/>
            <a:pathLst>
              <a:path w="5775263" h="4756717">
                <a:moveTo>
                  <a:pt x="0" y="0"/>
                </a:moveTo>
                <a:lnTo>
                  <a:pt x="5775264" y="0"/>
                </a:lnTo>
                <a:lnTo>
                  <a:pt x="5775264" y="4756717"/>
                </a:lnTo>
                <a:lnTo>
                  <a:pt x="0" y="475671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roup 7"/>
          <p:cNvGrpSpPr/>
          <p:nvPr/>
        </p:nvGrpSpPr>
        <p:grpSpPr>
          <a:xfrm>
            <a:off x="-716760" y="4212360"/>
            <a:ext cx="2879640" cy="2879640"/>
            <a:chOff x="-716760" y="4212360"/>
            <a:chExt cx="2879640" cy="2879640"/>
          </a:xfrm>
        </p:grpSpPr>
        <p:sp>
          <p:nvSpPr>
            <p:cNvPr id="195" name="Freeform 8"/>
            <p:cNvSpPr/>
            <p:nvPr/>
          </p:nvSpPr>
          <p:spPr>
            <a:xfrm>
              <a:off x="-716760" y="4212360"/>
              <a:ext cx="2879640" cy="2879640"/>
            </a:xfrm>
            <a:custGeom>
              <a:avLst/>
              <a:gdLst>
                <a:gd name="textAreaLeft" fmla="*/ 0 w 2879640"/>
                <a:gd name="textAreaRight" fmla="*/ 2880000 w 2879640"/>
                <a:gd name="textAreaTop" fmla="*/ 0 h 2879640"/>
                <a:gd name="textAreaBottom" fmla="*/ 2880000 h 2879640"/>
              </a:gdLst>
              <a:ahLst/>
              <a:rect l="textAreaLeft" t="textAreaTop" r="textAreaRight" b="textAreaBottom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ln w="0">
              <a:noFill/>
            </a:ln>
            <a:effectLst>
              <a:outerShdw algn="bl" blurRad="50760" dir="189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96" name="TextBox 9"/>
            <p:cNvSpPr/>
            <p:nvPr/>
          </p:nvSpPr>
          <p:spPr>
            <a:xfrm>
              <a:off x="-446760" y="4347360"/>
              <a:ext cx="2339640" cy="2474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" rIns="4680" tIns="4680" bIns="4680" anchor="ctr">
              <a:noAutofit/>
            </a:bodyPr>
            <a:p>
              <a:pPr algn="ctr" defTabSz="936000">
                <a:lnSpc>
                  <a:spcPts val="298"/>
                </a:lnSpc>
              </a:pPr>
              <a:endParaRPr b="0" lang="en-US" sz="1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grpSp>
        <p:nvGrpSpPr>
          <p:cNvPr id="197" name="Group 10"/>
          <p:cNvGrpSpPr/>
          <p:nvPr/>
        </p:nvGrpSpPr>
        <p:grpSpPr>
          <a:xfrm>
            <a:off x="-1346760" y="3312360"/>
            <a:ext cx="1799640" cy="1799640"/>
            <a:chOff x="-1346760" y="3312360"/>
            <a:chExt cx="1799640" cy="1799640"/>
          </a:xfrm>
        </p:grpSpPr>
        <p:sp>
          <p:nvSpPr>
            <p:cNvPr id="198" name="Freeform 11"/>
            <p:cNvSpPr/>
            <p:nvPr/>
          </p:nvSpPr>
          <p:spPr>
            <a:xfrm>
              <a:off x="-1346760" y="3312360"/>
              <a:ext cx="1799640" cy="1799640"/>
            </a:xfrm>
            <a:custGeom>
              <a:avLst/>
              <a:gdLst>
                <a:gd name="textAreaLeft" fmla="*/ 0 w 1799640"/>
                <a:gd name="textAreaRight" fmla="*/ 1800000 w 1799640"/>
                <a:gd name="textAreaTop" fmla="*/ 0 h 1799640"/>
                <a:gd name="textAreaBottom" fmla="*/ 1800000 h 1799640"/>
              </a:gdLst>
              <a:ahLst/>
              <a:rect l="textAreaLeft" t="textAreaTop" r="textAreaRight" b="textAreaBottom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bf28"/>
            </a:solidFill>
            <a:ln w="0">
              <a:noFill/>
            </a:ln>
            <a:effectLst>
              <a:outerShdw algn="bl" blurRad="50760" dir="189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99" name="TextBox 12"/>
            <p:cNvSpPr/>
            <p:nvPr/>
          </p:nvSpPr>
          <p:spPr>
            <a:xfrm>
              <a:off x="-1177920" y="3396600"/>
              <a:ext cx="1462320" cy="1546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" rIns="4680" tIns="4680" bIns="4680" anchor="ctr">
              <a:noAutofit/>
            </a:bodyPr>
            <a:p>
              <a:pPr algn="ctr" defTabSz="936000">
                <a:lnSpc>
                  <a:spcPts val="298"/>
                </a:lnSpc>
              </a:pPr>
              <a:endParaRPr b="0" lang="en-US" sz="1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grpSp>
        <p:nvGrpSpPr>
          <p:cNvPr id="200" name="Group 16"/>
          <p:cNvGrpSpPr/>
          <p:nvPr/>
        </p:nvGrpSpPr>
        <p:grpSpPr>
          <a:xfrm>
            <a:off x="1404000" y="6009480"/>
            <a:ext cx="1079640" cy="1079640"/>
            <a:chOff x="1404000" y="6009480"/>
            <a:chExt cx="1079640" cy="1079640"/>
          </a:xfrm>
        </p:grpSpPr>
        <p:sp>
          <p:nvSpPr>
            <p:cNvPr id="201" name="Freeform 17"/>
            <p:cNvSpPr/>
            <p:nvPr/>
          </p:nvSpPr>
          <p:spPr>
            <a:xfrm>
              <a:off x="1404000" y="6009480"/>
              <a:ext cx="1079640" cy="1079640"/>
            </a:xfrm>
            <a:custGeom>
              <a:avLst/>
              <a:gdLst>
                <a:gd name="textAreaLeft" fmla="*/ 0 w 1079640"/>
                <a:gd name="textAreaRight" fmla="*/ 1080000 w 1079640"/>
                <a:gd name="textAreaTop" fmla="*/ 0 h 1079640"/>
                <a:gd name="textAreaBottom" fmla="*/ 1080000 h 1079640"/>
              </a:gdLst>
              <a:ahLst/>
              <a:rect l="textAreaLeft" t="textAreaTop" r="textAreaRight" b="textAreaBottom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  <a:effectLst>
              <a:outerShdw algn="tl" blurRad="5076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02" name="TextBox 18"/>
            <p:cNvSpPr/>
            <p:nvPr/>
          </p:nvSpPr>
          <p:spPr>
            <a:xfrm>
              <a:off x="1505520" y="6060240"/>
              <a:ext cx="877320" cy="927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" rIns="4680" tIns="4680" bIns="4680" anchor="ctr">
              <a:noAutofit/>
            </a:bodyPr>
            <a:p>
              <a:pPr algn="ctr" defTabSz="936000">
                <a:lnSpc>
                  <a:spcPts val="298"/>
                </a:lnSpc>
              </a:pPr>
              <a:endParaRPr b="0" lang="en-US" sz="1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pic>
        <p:nvPicPr>
          <p:cNvPr id="203" name="Рисунок 19" descr=""/>
          <p:cNvPicPr/>
          <p:nvPr/>
        </p:nvPicPr>
        <p:blipFill>
          <a:blip r:embed="rId1"/>
          <a:stretch/>
        </p:blipFill>
        <p:spPr>
          <a:xfrm>
            <a:off x="2971800" y="921240"/>
            <a:ext cx="4469040" cy="900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4" name="Блок-схема: узел 20"/>
          <p:cNvSpPr/>
          <p:nvPr/>
        </p:nvSpPr>
        <p:spPr>
          <a:xfrm>
            <a:off x="7441200" y="929520"/>
            <a:ext cx="899640" cy="899640"/>
          </a:xfrm>
          <a:prstGeom prst="flowChartConnector">
            <a:avLst/>
          </a:prstGeom>
          <a:noFill/>
          <a:ln>
            <a:solidFill>
              <a:srgbClr val="24508c"/>
            </a:solidFill>
            <a:prstDash val="sysDot"/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36000">
              <a:lnSpc>
                <a:spcPct val="100000"/>
              </a:lnSpc>
            </a:pPr>
            <a:endParaRPr b="0" lang="ru-RU" sz="184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205" name="TextBox 21"/>
          <p:cNvSpPr/>
          <p:nvPr/>
        </p:nvSpPr>
        <p:spPr>
          <a:xfrm>
            <a:off x="7396200" y="1010160"/>
            <a:ext cx="990360" cy="73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36000">
              <a:lnSpc>
                <a:spcPct val="100000"/>
              </a:lnSpc>
            </a:pPr>
            <a:r>
              <a:rPr b="1" lang="ru-RU" sz="1400" strike="noStrike" u="none">
                <a:solidFill>
                  <a:schemeClr val="dk1"/>
                </a:solidFill>
                <a:uFillTx/>
                <a:latin typeface="Raleway ExtraLight"/>
              </a:rPr>
              <a:t>Место логотипа ОО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6" name="TextBox 22"/>
          <p:cNvSpPr/>
          <p:nvPr/>
        </p:nvSpPr>
        <p:spPr>
          <a:xfrm>
            <a:off x="4093560" y="2961720"/>
            <a:ext cx="9591840" cy="225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36000">
              <a:lnSpc>
                <a:spcPct val="100000"/>
              </a:lnSpc>
            </a:pPr>
            <a:r>
              <a:rPr b="1" lang="ru-RU" sz="5400" strike="noStrike" u="none">
                <a:solidFill>
                  <a:srgbClr val="1d447d"/>
                </a:solidFill>
                <a:uFillTx/>
                <a:latin typeface="Raleway"/>
                <a:ea typeface="Times New Roman"/>
              </a:rPr>
              <a:t>Рубрика №7 </a:t>
            </a:r>
            <a:endParaRPr b="0" lang="ru-RU" sz="5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36000">
              <a:lnSpc>
                <a:spcPct val="100000"/>
              </a:lnSpc>
            </a:pPr>
            <a:r>
              <a:rPr b="0" i="1" lang="ru-RU" sz="4400" strike="noStrike" u="none">
                <a:solidFill>
                  <a:srgbClr val="1d447d"/>
                </a:solidFill>
                <a:uFillTx/>
                <a:latin typeface="Raleway"/>
                <a:ea typeface="Times New Roman"/>
              </a:rPr>
              <a:t>(см. варианты наименования в методических рекомендациях)</a:t>
            </a: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7" name="Freeform 5"/>
          <p:cNvSpPr/>
          <p:nvPr/>
        </p:nvSpPr>
        <p:spPr>
          <a:xfrm>
            <a:off x="15316200" y="1149480"/>
            <a:ext cx="5399640" cy="5399640"/>
          </a:xfrm>
          <a:custGeom>
            <a:avLst/>
            <a:gdLst>
              <a:gd name="textAreaLeft" fmla="*/ 0 w 5399640"/>
              <a:gd name="textAreaRight" fmla="*/ 5400000 w 5399640"/>
              <a:gd name="textAreaTop" fmla="*/ 0 h 5399640"/>
              <a:gd name="textAreaBottom" fmla="*/ 5400000 h 5399640"/>
            </a:gdLst>
            <a:ahLst/>
            <a:rect l="textAreaLeft" t="textAreaTop" r="textAreaRight" b="textAreaBottom"/>
            <a:pathLst>
              <a:path w="12452287" h="12452287">
                <a:moveTo>
                  <a:pt x="0" y="0"/>
                </a:moveTo>
                <a:lnTo>
                  <a:pt x="12452287" y="0"/>
                </a:lnTo>
                <a:lnTo>
                  <a:pt x="12452287" y="12452286"/>
                </a:lnTo>
                <a:lnTo>
                  <a:pt x="0" y="1245228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  <a:alphaModFix amt="12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8" name="Freeform 200"/>
          <p:cNvSpPr/>
          <p:nvPr/>
        </p:nvSpPr>
        <p:spPr>
          <a:xfrm>
            <a:off x="3073320" y="3479040"/>
            <a:ext cx="719640" cy="719640"/>
          </a:xfrm>
          <a:custGeom>
            <a:avLst/>
            <a:gdLst>
              <a:gd name="textAreaLeft" fmla="*/ 0 w 719640"/>
              <a:gd name="textAreaRight" fmla="*/ 720000 w 719640"/>
              <a:gd name="textAreaTop" fmla="*/ 0 h 719640"/>
              <a:gd name="textAreaBottom" fmla="*/ 720000 h 719640"/>
            </a:gdLst>
            <a:ahLst/>
            <a:rect l="textAreaLeft" t="textAreaTop" r="textAreaRight" b="textAreaBottom"/>
            <a:pathLst>
              <a:path w="634" h="604">
                <a:moveTo>
                  <a:pt x="309" y="44"/>
                </a:moveTo>
                <a:lnTo>
                  <a:pt x="309" y="44"/>
                </a:lnTo>
                <a:close/>
                <a:moveTo>
                  <a:pt x="14" y="220"/>
                </a:moveTo>
                <a:lnTo>
                  <a:pt x="14" y="220"/>
                </a:lnTo>
                <a:cubicBezTo>
                  <a:pt x="279" y="338"/>
                  <a:pt x="279" y="338"/>
                  <a:pt x="279" y="338"/>
                </a:cubicBezTo>
                <a:cubicBezTo>
                  <a:pt x="309" y="353"/>
                  <a:pt x="324" y="353"/>
                  <a:pt x="338" y="338"/>
                </a:cubicBezTo>
                <a:cubicBezTo>
                  <a:pt x="603" y="220"/>
                  <a:pt x="603" y="220"/>
                  <a:pt x="603" y="220"/>
                </a:cubicBezTo>
                <a:cubicBezTo>
                  <a:pt x="633" y="206"/>
                  <a:pt x="633" y="176"/>
                  <a:pt x="603" y="161"/>
                </a:cubicBezTo>
                <a:cubicBezTo>
                  <a:pt x="338" y="14"/>
                  <a:pt x="338" y="14"/>
                  <a:pt x="338" y="14"/>
                </a:cubicBezTo>
                <a:cubicBezTo>
                  <a:pt x="324" y="0"/>
                  <a:pt x="309" y="14"/>
                  <a:pt x="279" y="14"/>
                </a:cubicBezTo>
                <a:cubicBezTo>
                  <a:pt x="14" y="161"/>
                  <a:pt x="14" y="161"/>
                  <a:pt x="14" y="161"/>
                </a:cubicBezTo>
                <a:cubicBezTo>
                  <a:pt x="0" y="176"/>
                  <a:pt x="0" y="206"/>
                  <a:pt x="14" y="220"/>
                </a:cubicBezTo>
                <a:close/>
                <a:moveTo>
                  <a:pt x="309" y="44"/>
                </a:moveTo>
                <a:lnTo>
                  <a:pt x="309" y="44"/>
                </a:lnTo>
                <a:cubicBezTo>
                  <a:pt x="588" y="191"/>
                  <a:pt x="588" y="191"/>
                  <a:pt x="588" y="191"/>
                </a:cubicBezTo>
                <a:cubicBezTo>
                  <a:pt x="309" y="309"/>
                  <a:pt x="309" y="309"/>
                  <a:pt x="309" y="309"/>
                </a:cubicBezTo>
                <a:cubicBezTo>
                  <a:pt x="44" y="191"/>
                  <a:pt x="44" y="191"/>
                  <a:pt x="44" y="191"/>
                </a:cubicBezTo>
                <a:lnTo>
                  <a:pt x="309" y="44"/>
                </a:lnTo>
                <a:close/>
                <a:moveTo>
                  <a:pt x="309" y="559"/>
                </a:moveTo>
                <a:lnTo>
                  <a:pt x="309" y="559"/>
                </a:lnTo>
                <a:cubicBezTo>
                  <a:pt x="44" y="441"/>
                  <a:pt x="44" y="441"/>
                  <a:pt x="44" y="441"/>
                </a:cubicBezTo>
                <a:cubicBezTo>
                  <a:pt x="44" y="441"/>
                  <a:pt x="14" y="427"/>
                  <a:pt x="0" y="427"/>
                </a:cubicBezTo>
                <a:cubicBezTo>
                  <a:pt x="0" y="441"/>
                  <a:pt x="0" y="456"/>
                  <a:pt x="14" y="471"/>
                </a:cubicBezTo>
                <a:cubicBezTo>
                  <a:pt x="279" y="589"/>
                  <a:pt x="279" y="589"/>
                  <a:pt x="279" y="589"/>
                </a:cubicBezTo>
                <a:cubicBezTo>
                  <a:pt x="309" y="603"/>
                  <a:pt x="324" y="603"/>
                  <a:pt x="338" y="589"/>
                </a:cubicBezTo>
                <a:cubicBezTo>
                  <a:pt x="603" y="471"/>
                  <a:pt x="603" y="471"/>
                  <a:pt x="603" y="471"/>
                </a:cubicBezTo>
                <a:cubicBezTo>
                  <a:pt x="618" y="471"/>
                  <a:pt x="633" y="441"/>
                  <a:pt x="633" y="427"/>
                </a:cubicBezTo>
                <a:cubicBezTo>
                  <a:pt x="618" y="427"/>
                  <a:pt x="588" y="441"/>
                  <a:pt x="588" y="441"/>
                </a:cubicBezTo>
                <a:lnTo>
                  <a:pt x="309" y="559"/>
                </a:lnTo>
                <a:close/>
                <a:moveTo>
                  <a:pt x="14" y="338"/>
                </a:moveTo>
                <a:lnTo>
                  <a:pt x="14" y="338"/>
                </a:lnTo>
                <a:cubicBezTo>
                  <a:pt x="279" y="471"/>
                  <a:pt x="279" y="471"/>
                  <a:pt x="279" y="471"/>
                </a:cubicBezTo>
                <a:cubicBezTo>
                  <a:pt x="309" y="471"/>
                  <a:pt x="324" y="471"/>
                  <a:pt x="338" y="471"/>
                </a:cubicBezTo>
                <a:cubicBezTo>
                  <a:pt x="603" y="338"/>
                  <a:pt x="603" y="338"/>
                  <a:pt x="603" y="338"/>
                </a:cubicBezTo>
                <a:cubicBezTo>
                  <a:pt x="618" y="338"/>
                  <a:pt x="633" y="309"/>
                  <a:pt x="633" y="294"/>
                </a:cubicBezTo>
                <a:cubicBezTo>
                  <a:pt x="618" y="309"/>
                  <a:pt x="588" y="309"/>
                  <a:pt x="588" y="309"/>
                </a:cubicBezTo>
                <a:cubicBezTo>
                  <a:pt x="309" y="441"/>
                  <a:pt x="309" y="441"/>
                  <a:pt x="309" y="441"/>
                </a:cubicBezTo>
                <a:cubicBezTo>
                  <a:pt x="44" y="309"/>
                  <a:pt x="44" y="309"/>
                  <a:pt x="44" y="309"/>
                </a:cubicBezTo>
                <a:cubicBezTo>
                  <a:pt x="44" y="309"/>
                  <a:pt x="14" y="309"/>
                  <a:pt x="0" y="294"/>
                </a:cubicBezTo>
                <a:cubicBezTo>
                  <a:pt x="0" y="309"/>
                  <a:pt x="0" y="338"/>
                  <a:pt x="14" y="338"/>
                </a:cubicBez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960" rIns="129960" tIns="65160" bIns="65160" anchor="ctr">
            <a:noAutofit/>
          </a:bodyPr>
          <a:p>
            <a:pPr defTabSz="936000">
              <a:lnSpc>
                <a:spcPct val="100000"/>
              </a:lnSpc>
            </a:pPr>
            <a:endParaRPr b="0" lang="en-US" sz="26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09" name="Freeform 3"/>
          <p:cNvSpPr/>
          <p:nvPr/>
        </p:nvSpPr>
        <p:spPr>
          <a:xfrm>
            <a:off x="13326120" y="1046520"/>
            <a:ext cx="7199640" cy="5399640"/>
          </a:xfrm>
          <a:custGeom>
            <a:avLst/>
            <a:gdLst>
              <a:gd name="textAreaLeft" fmla="*/ 0 w 7199640"/>
              <a:gd name="textAreaRight" fmla="*/ 7200000 w 7199640"/>
              <a:gd name="textAreaTop" fmla="*/ 0 h 5399640"/>
              <a:gd name="textAreaBottom" fmla="*/ 5400000 h 5399640"/>
            </a:gdLst>
            <a:ahLst/>
            <a:rect l="textAreaLeft" t="textAreaTop" r="textAreaRight" b="textAreaBottom"/>
            <a:pathLst>
              <a:path w="7003305" h="4736781">
                <a:moveTo>
                  <a:pt x="0" y="0"/>
                </a:moveTo>
                <a:lnTo>
                  <a:pt x="7003305" y="0"/>
                </a:lnTo>
                <a:lnTo>
                  <a:pt x="7003305" y="4736781"/>
                </a:lnTo>
                <a:lnTo>
                  <a:pt x="0" y="473678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roup 7"/>
          <p:cNvGrpSpPr/>
          <p:nvPr/>
        </p:nvGrpSpPr>
        <p:grpSpPr>
          <a:xfrm>
            <a:off x="-716760" y="4212360"/>
            <a:ext cx="2879640" cy="2879640"/>
            <a:chOff x="-716760" y="4212360"/>
            <a:chExt cx="2879640" cy="2879640"/>
          </a:xfrm>
        </p:grpSpPr>
        <p:sp>
          <p:nvSpPr>
            <p:cNvPr id="211" name="Freeform 8"/>
            <p:cNvSpPr/>
            <p:nvPr/>
          </p:nvSpPr>
          <p:spPr>
            <a:xfrm>
              <a:off x="-716760" y="4212360"/>
              <a:ext cx="2879640" cy="2879640"/>
            </a:xfrm>
            <a:custGeom>
              <a:avLst/>
              <a:gdLst>
                <a:gd name="textAreaLeft" fmla="*/ 0 w 2879640"/>
                <a:gd name="textAreaRight" fmla="*/ 2880000 w 2879640"/>
                <a:gd name="textAreaTop" fmla="*/ 0 h 2879640"/>
                <a:gd name="textAreaBottom" fmla="*/ 2880000 h 2879640"/>
              </a:gdLst>
              <a:ahLst/>
              <a:rect l="textAreaLeft" t="textAreaTop" r="textAreaRight" b="textAreaBottom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ln w="0">
              <a:noFill/>
            </a:ln>
            <a:effectLst>
              <a:outerShdw algn="bl" blurRad="50760" dir="189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12" name="TextBox 9"/>
            <p:cNvSpPr/>
            <p:nvPr/>
          </p:nvSpPr>
          <p:spPr>
            <a:xfrm>
              <a:off x="-446760" y="4347360"/>
              <a:ext cx="2339640" cy="2474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" rIns="4680" tIns="4680" bIns="4680" anchor="ctr">
              <a:noAutofit/>
            </a:bodyPr>
            <a:p>
              <a:pPr algn="ctr" defTabSz="936000">
                <a:lnSpc>
                  <a:spcPts val="298"/>
                </a:lnSpc>
              </a:pPr>
              <a:endParaRPr b="0" lang="en-US" sz="1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grpSp>
        <p:nvGrpSpPr>
          <p:cNvPr id="213" name="Group 10"/>
          <p:cNvGrpSpPr/>
          <p:nvPr/>
        </p:nvGrpSpPr>
        <p:grpSpPr>
          <a:xfrm>
            <a:off x="-1346760" y="3312360"/>
            <a:ext cx="1799640" cy="1799640"/>
            <a:chOff x="-1346760" y="3312360"/>
            <a:chExt cx="1799640" cy="1799640"/>
          </a:xfrm>
        </p:grpSpPr>
        <p:sp>
          <p:nvSpPr>
            <p:cNvPr id="214" name="Freeform 11"/>
            <p:cNvSpPr/>
            <p:nvPr/>
          </p:nvSpPr>
          <p:spPr>
            <a:xfrm>
              <a:off x="-1346760" y="3312360"/>
              <a:ext cx="1799640" cy="1799640"/>
            </a:xfrm>
            <a:custGeom>
              <a:avLst/>
              <a:gdLst>
                <a:gd name="textAreaLeft" fmla="*/ 0 w 1799640"/>
                <a:gd name="textAreaRight" fmla="*/ 1800000 w 1799640"/>
                <a:gd name="textAreaTop" fmla="*/ 0 h 1799640"/>
                <a:gd name="textAreaBottom" fmla="*/ 1800000 h 1799640"/>
              </a:gdLst>
              <a:ahLst/>
              <a:rect l="textAreaLeft" t="textAreaTop" r="textAreaRight" b="textAreaBottom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bf28"/>
            </a:solidFill>
            <a:ln w="0">
              <a:noFill/>
            </a:ln>
            <a:effectLst>
              <a:outerShdw algn="bl" blurRad="50760" dir="189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15" name="TextBox 12"/>
            <p:cNvSpPr/>
            <p:nvPr/>
          </p:nvSpPr>
          <p:spPr>
            <a:xfrm>
              <a:off x="-1177920" y="3396600"/>
              <a:ext cx="1462320" cy="1546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" rIns="4680" tIns="4680" bIns="4680" anchor="ctr">
              <a:noAutofit/>
            </a:bodyPr>
            <a:p>
              <a:pPr algn="ctr" defTabSz="936000">
                <a:lnSpc>
                  <a:spcPts val="298"/>
                </a:lnSpc>
              </a:pPr>
              <a:endParaRPr b="0" lang="en-US" sz="1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grpSp>
        <p:nvGrpSpPr>
          <p:cNvPr id="216" name="Group 16"/>
          <p:cNvGrpSpPr/>
          <p:nvPr/>
        </p:nvGrpSpPr>
        <p:grpSpPr>
          <a:xfrm>
            <a:off x="1404000" y="6009480"/>
            <a:ext cx="1079640" cy="1079640"/>
            <a:chOff x="1404000" y="6009480"/>
            <a:chExt cx="1079640" cy="1079640"/>
          </a:xfrm>
        </p:grpSpPr>
        <p:sp>
          <p:nvSpPr>
            <p:cNvPr id="217" name="Freeform 17"/>
            <p:cNvSpPr/>
            <p:nvPr/>
          </p:nvSpPr>
          <p:spPr>
            <a:xfrm>
              <a:off x="1404000" y="6009480"/>
              <a:ext cx="1079640" cy="1079640"/>
            </a:xfrm>
            <a:custGeom>
              <a:avLst/>
              <a:gdLst>
                <a:gd name="textAreaLeft" fmla="*/ 0 w 1079640"/>
                <a:gd name="textAreaRight" fmla="*/ 1080000 w 1079640"/>
                <a:gd name="textAreaTop" fmla="*/ 0 h 1079640"/>
                <a:gd name="textAreaBottom" fmla="*/ 1080000 h 1079640"/>
              </a:gdLst>
              <a:ahLst/>
              <a:rect l="textAreaLeft" t="textAreaTop" r="textAreaRight" b="textAreaBottom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  <a:effectLst>
              <a:outerShdw algn="tl" blurRad="5076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18" name="TextBox 18"/>
            <p:cNvSpPr/>
            <p:nvPr/>
          </p:nvSpPr>
          <p:spPr>
            <a:xfrm>
              <a:off x="1505520" y="6060240"/>
              <a:ext cx="877320" cy="927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" rIns="4680" tIns="4680" bIns="4680" anchor="ctr">
              <a:noAutofit/>
            </a:bodyPr>
            <a:p>
              <a:pPr algn="ctr" defTabSz="936000">
                <a:lnSpc>
                  <a:spcPts val="298"/>
                </a:lnSpc>
              </a:pPr>
              <a:endParaRPr b="0" lang="en-US" sz="1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pic>
        <p:nvPicPr>
          <p:cNvPr id="219" name="Рисунок 19" descr=""/>
          <p:cNvPicPr/>
          <p:nvPr/>
        </p:nvPicPr>
        <p:blipFill>
          <a:blip r:embed="rId1"/>
          <a:stretch/>
        </p:blipFill>
        <p:spPr>
          <a:xfrm>
            <a:off x="2971800" y="921240"/>
            <a:ext cx="4469040" cy="900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0" name="Блок-схема: узел 20"/>
          <p:cNvSpPr/>
          <p:nvPr/>
        </p:nvSpPr>
        <p:spPr>
          <a:xfrm>
            <a:off x="7441200" y="929520"/>
            <a:ext cx="899640" cy="899640"/>
          </a:xfrm>
          <a:prstGeom prst="flowChartConnector">
            <a:avLst/>
          </a:prstGeom>
          <a:noFill/>
          <a:ln>
            <a:solidFill>
              <a:srgbClr val="24508c"/>
            </a:solidFill>
            <a:prstDash val="sysDot"/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36000">
              <a:lnSpc>
                <a:spcPct val="100000"/>
              </a:lnSpc>
            </a:pPr>
            <a:endParaRPr b="0" lang="ru-RU" sz="184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221" name="TextBox 21"/>
          <p:cNvSpPr/>
          <p:nvPr/>
        </p:nvSpPr>
        <p:spPr>
          <a:xfrm>
            <a:off x="7396200" y="1010160"/>
            <a:ext cx="990360" cy="73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36000">
              <a:lnSpc>
                <a:spcPct val="100000"/>
              </a:lnSpc>
            </a:pPr>
            <a:r>
              <a:rPr b="1" lang="ru-RU" sz="1400" strike="noStrike" u="none">
                <a:solidFill>
                  <a:schemeClr val="dk1"/>
                </a:solidFill>
                <a:uFillTx/>
                <a:latin typeface="Raleway ExtraLight"/>
              </a:rPr>
              <a:t>Место логотипа ОО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2" name="TextBox 22"/>
          <p:cNvSpPr/>
          <p:nvPr/>
        </p:nvSpPr>
        <p:spPr>
          <a:xfrm>
            <a:off x="4093560" y="2961720"/>
            <a:ext cx="9591840" cy="225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36000">
              <a:lnSpc>
                <a:spcPct val="100000"/>
              </a:lnSpc>
            </a:pPr>
            <a:r>
              <a:rPr b="1" lang="ru-RU" sz="5400" strike="noStrike" u="none">
                <a:solidFill>
                  <a:srgbClr val="1d447d"/>
                </a:solidFill>
                <a:uFillTx/>
                <a:latin typeface="Raleway"/>
                <a:ea typeface="Times New Roman"/>
              </a:rPr>
              <a:t>Рубрика №8 </a:t>
            </a:r>
            <a:endParaRPr b="0" lang="ru-RU" sz="5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36000">
              <a:lnSpc>
                <a:spcPct val="100000"/>
              </a:lnSpc>
            </a:pPr>
            <a:r>
              <a:rPr b="0" i="1" lang="ru-RU" sz="4400" strike="noStrike" u="none">
                <a:solidFill>
                  <a:srgbClr val="1d447d"/>
                </a:solidFill>
                <a:uFillTx/>
                <a:latin typeface="Raleway"/>
                <a:ea typeface="Times New Roman"/>
              </a:rPr>
              <a:t>(см. варианты наименования в методических рекомендациях)</a:t>
            </a: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3" name="Freeform 5"/>
          <p:cNvSpPr/>
          <p:nvPr/>
        </p:nvSpPr>
        <p:spPr>
          <a:xfrm>
            <a:off x="15316200" y="1149480"/>
            <a:ext cx="5399640" cy="5399640"/>
          </a:xfrm>
          <a:custGeom>
            <a:avLst/>
            <a:gdLst>
              <a:gd name="textAreaLeft" fmla="*/ 0 w 5399640"/>
              <a:gd name="textAreaRight" fmla="*/ 5400000 w 5399640"/>
              <a:gd name="textAreaTop" fmla="*/ 0 h 5399640"/>
              <a:gd name="textAreaBottom" fmla="*/ 5400000 h 5399640"/>
            </a:gdLst>
            <a:ahLst/>
            <a:rect l="textAreaLeft" t="textAreaTop" r="textAreaRight" b="textAreaBottom"/>
            <a:pathLst>
              <a:path w="12452287" h="12452287">
                <a:moveTo>
                  <a:pt x="0" y="0"/>
                </a:moveTo>
                <a:lnTo>
                  <a:pt x="12452287" y="0"/>
                </a:lnTo>
                <a:lnTo>
                  <a:pt x="12452287" y="12452286"/>
                </a:lnTo>
                <a:lnTo>
                  <a:pt x="0" y="1245228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  <a:alphaModFix amt="12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4" name="Freeform 200"/>
          <p:cNvSpPr/>
          <p:nvPr/>
        </p:nvSpPr>
        <p:spPr>
          <a:xfrm>
            <a:off x="3073320" y="3479040"/>
            <a:ext cx="719640" cy="719640"/>
          </a:xfrm>
          <a:custGeom>
            <a:avLst/>
            <a:gdLst>
              <a:gd name="textAreaLeft" fmla="*/ 0 w 719640"/>
              <a:gd name="textAreaRight" fmla="*/ 720000 w 719640"/>
              <a:gd name="textAreaTop" fmla="*/ 0 h 719640"/>
              <a:gd name="textAreaBottom" fmla="*/ 720000 h 719640"/>
            </a:gdLst>
            <a:ahLst/>
            <a:rect l="textAreaLeft" t="textAreaTop" r="textAreaRight" b="textAreaBottom"/>
            <a:pathLst>
              <a:path w="634" h="604">
                <a:moveTo>
                  <a:pt x="309" y="44"/>
                </a:moveTo>
                <a:lnTo>
                  <a:pt x="309" y="44"/>
                </a:lnTo>
                <a:close/>
                <a:moveTo>
                  <a:pt x="14" y="220"/>
                </a:moveTo>
                <a:lnTo>
                  <a:pt x="14" y="220"/>
                </a:lnTo>
                <a:cubicBezTo>
                  <a:pt x="279" y="338"/>
                  <a:pt x="279" y="338"/>
                  <a:pt x="279" y="338"/>
                </a:cubicBezTo>
                <a:cubicBezTo>
                  <a:pt x="309" y="353"/>
                  <a:pt x="324" y="353"/>
                  <a:pt x="338" y="338"/>
                </a:cubicBezTo>
                <a:cubicBezTo>
                  <a:pt x="603" y="220"/>
                  <a:pt x="603" y="220"/>
                  <a:pt x="603" y="220"/>
                </a:cubicBezTo>
                <a:cubicBezTo>
                  <a:pt x="633" y="206"/>
                  <a:pt x="633" y="176"/>
                  <a:pt x="603" y="161"/>
                </a:cubicBezTo>
                <a:cubicBezTo>
                  <a:pt x="338" y="14"/>
                  <a:pt x="338" y="14"/>
                  <a:pt x="338" y="14"/>
                </a:cubicBezTo>
                <a:cubicBezTo>
                  <a:pt x="324" y="0"/>
                  <a:pt x="309" y="14"/>
                  <a:pt x="279" y="14"/>
                </a:cubicBezTo>
                <a:cubicBezTo>
                  <a:pt x="14" y="161"/>
                  <a:pt x="14" y="161"/>
                  <a:pt x="14" y="161"/>
                </a:cubicBezTo>
                <a:cubicBezTo>
                  <a:pt x="0" y="176"/>
                  <a:pt x="0" y="206"/>
                  <a:pt x="14" y="220"/>
                </a:cubicBezTo>
                <a:close/>
                <a:moveTo>
                  <a:pt x="309" y="44"/>
                </a:moveTo>
                <a:lnTo>
                  <a:pt x="309" y="44"/>
                </a:lnTo>
                <a:cubicBezTo>
                  <a:pt x="588" y="191"/>
                  <a:pt x="588" y="191"/>
                  <a:pt x="588" y="191"/>
                </a:cubicBezTo>
                <a:cubicBezTo>
                  <a:pt x="309" y="309"/>
                  <a:pt x="309" y="309"/>
                  <a:pt x="309" y="309"/>
                </a:cubicBezTo>
                <a:cubicBezTo>
                  <a:pt x="44" y="191"/>
                  <a:pt x="44" y="191"/>
                  <a:pt x="44" y="191"/>
                </a:cubicBezTo>
                <a:lnTo>
                  <a:pt x="309" y="44"/>
                </a:lnTo>
                <a:close/>
                <a:moveTo>
                  <a:pt x="309" y="559"/>
                </a:moveTo>
                <a:lnTo>
                  <a:pt x="309" y="559"/>
                </a:lnTo>
                <a:cubicBezTo>
                  <a:pt x="44" y="441"/>
                  <a:pt x="44" y="441"/>
                  <a:pt x="44" y="441"/>
                </a:cubicBezTo>
                <a:cubicBezTo>
                  <a:pt x="44" y="441"/>
                  <a:pt x="14" y="427"/>
                  <a:pt x="0" y="427"/>
                </a:cubicBezTo>
                <a:cubicBezTo>
                  <a:pt x="0" y="441"/>
                  <a:pt x="0" y="456"/>
                  <a:pt x="14" y="471"/>
                </a:cubicBezTo>
                <a:cubicBezTo>
                  <a:pt x="279" y="589"/>
                  <a:pt x="279" y="589"/>
                  <a:pt x="279" y="589"/>
                </a:cubicBezTo>
                <a:cubicBezTo>
                  <a:pt x="309" y="603"/>
                  <a:pt x="324" y="603"/>
                  <a:pt x="338" y="589"/>
                </a:cubicBezTo>
                <a:cubicBezTo>
                  <a:pt x="603" y="471"/>
                  <a:pt x="603" y="471"/>
                  <a:pt x="603" y="471"/>
                </a:cubicBezTo>
                <a:cubicBezTo>
                  <a:pt x="618" y="471"/>
                  <a:pt x="633" y="441"/>
                  <a:pt x="633" y="427"/>
                </a:cubicBezTo>
                <a:cubicBezTo>
                  <a:pt x="618" y="427"/>
                  <a:pt x="588" y="441"/>
                  <a:pt x="588" y="441"/>
                </a:cubicBezTo>
                <a:lnTo>
                  <a:pt x="309" y="559"/>
                </a:lnTo>
                <a:close/>
                <a:moveTo>
                  <a:pt x="14" y="338"/>
                </a:moveTo>
                <a:lnTo>
                  <a:pt x="14" y="338"/>
                </a:lnTo>
                <a:cubicBezTo>
                  <a:pt x="279" y="471"/>
                  <a:pt x="279" y="471"/>
                  <a:pt x="279" y="471"/>
                </a:cubicBezTo>
                <a:cubicBezTo>
                  <a:pt x="309" y="471"/>
                  <a:pt x="324" y="471"/>
                  <a:pt x="338" y="471"/>
                </a:cubicBezTo>
                <a:cubicBezTo>
                  <a:pt x="603" y="338"/>
                  <a:pt x="603" y="338"/>
                  <a:pt x="603" y="338"/>
                </a:cubicBezTo>
                <a:cubicBezTo>
                  <a:pt x="618" y="338"/>
                  <a:pt x="633" y="309"/>
                  <a:pt x="633" y="294"/>
                </a:cubicBezTo>
                <a:cubicBezTo>
                  <a:pt x="618" y="309"/>
                  <a:pt x="588" y="309"/>
                  <a:pt x="588" y="309"/>
                </a:cubicBezTo>
                <a:cubicBezTo>
                  <a:pt x="309" y="441"/>
                  <a:pt x="309" y="441"/>
                  <a:pt x="309" y="441"/>
                </a:cubicBezTo>
                <a:cubicBezTo>
                  <a:pt x="44" y="309"/>
                  <a:pt x="44" y="309"/>
                  <a:pt x="44" y="309"/>
                </a:cubicBezTo>
                <a:cubicBezTo>
                  <a:pt x="44" y="309"/>
                  <a:pt x="14" y="309"/>
                  <a:pt x="0" y="294"/>
                </a:cubicBezTo>
                <a:cubicBezTo>
                  <a:pt x="0" y="309"/>
                  <a:pt x="0" y="338"/>
                  <a:pt x="14" y="338"/>
                </a:cubicBez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960" rIns="129960" tIns="65160" bIns="65160" anchor="ctr">
            <a:noAutofit/>
          </a:bodyPr>
          <a:p>
            <a:pPr defTabSz="936000">
              <a:lnSpc>
                <a:spcPct val="100000"/>
              </a:lnSpc>
            </a:pPr>
            <a:endParaRPr b="0" lang="en-US" sz="26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25" name="Freeform 3"/>
          <p:cNvSpPr/>
          <p:nvPr/>
        </p:nvSpPr>
        <p:spPr>
          <a:xfrm>
            <a:off x="13147200" y="1010160"/>
            <a:ext cx="7199640" cy="5399640"/>
          </a:xfrm>
          <a:custGeom>
            <a:avLst/>
            <a:gdLst>
              <a:gd name="textAreaLeft" fmla="*/ 0 w 7199640"/>
              <a:gd name="textAreaRight" fmla="*/ 7200000 w 7199640"/>
              <a:gd name="textAreaTop" fmla="*/ 0 h 5399640"/>
              <a:gd name="textAreaBottom" fmla="*/ 5400000 h 5399640"/>
            </a:gdLst>
            <a:ahLst/>
            <a:rect l="textAreaLeft" t="textAreaTop" r="textAreaRight" b="textAreaBottom"/>
            <a:pathLst>
              <a:path w="6114441" h="4958256">
                <a:moveTo>
                  <a:pt x="0" y="0"/>
                </a:moveTo>
                <a:lnTo>
                  <a:pt x="6114441" y="0"/>
                </a:lnTo>
                <a:lnTo>
                  <a:pt x="6114441" y="4958256"/>
                </a:lnTo>
                <a:lnTo>
                  <a:pt x="0" y="495825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</TotalTime>
  <Application>LibreOffice/24.8.4.2$Linux_X86_64 LibreOffice_project/480$Build-2</Application>
  <AppVersion>15.0000</AppVersion>
  <Words>890</Words>
  <Paragraphs>117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Роман</dc:creator>
  <dc:description/>
  <dc:identifier>DAGlUTrXwgg</dc:identifier>
  <dc:language>ru-RU</dc:language>
  <cp:lastModifiedBy>Чулпан Махмутова</cp:lastModifiedBy>
  <dcterms:modified xsi:type="dcterms:W3CDTF">2026-06-17T11:02:56Z</dcterms:modified>
  <cp:revision>4</cp:revision>
  <dc:subject/>
  <dc:title>Blue and White Illustrative Marketing Plan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14</vt:i4>
  </property>
  <property fmtid="{D5CDD505-2E9C-101B-9397-08002B2CF9AE}" pid="3" name="PresentationFormat">
    <vt:lpwstr>Произвольный</vt:lpwstr>
  </property>
  <property fmtid="{D5CDD505-2E9C-101B-9397-08002B2CF9AE}" pid="4" name="Slides">
    <vt:i4>15</vt:i4>
  </property>
</Properties>
</file>